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8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6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5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5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61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5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93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7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56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30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6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BFDC-DA6B-4B4B-BF13-ABA03693082A}" type="datetimeFigureOut">
              <a:rPr lang="en-GB" smtClean="0"/>
              <a:t>20/01/2022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79CC3-1973-46E7-8F88-7603ED736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8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110F1F0C-A90E-405D-A0D9-B2A15713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" y="0"/>
            <a:ext cx="2136933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8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Sharp</dc:creator>
  <cp:lastModifiedBy>Chris Sharp</cp:lastModifiedBy>
  <cp:revision>15</cp:revision>
  <dcterms:created xsi:type="dcterms:W3CDTF">2021-11-30T12:58:21Z</dcterms:created>
  <dcterms:modified xsi:type="dcterms:W3CDTF">2022-01-20T15:05:37Z</dcterms:modified>
</cp:coreProperties>
</file>