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1316" r:id="rId4"/>
    <p:sldId id="1317" r:id="rId5"/>
    <p:sldId id="257" r:id="rId6"/>
    <p:sldId id="258" r:id="rId7"/>
    <p:sldId id="1318" r:id="rId8"/>
    <p:sldId id="265" r:id="rId9"/>
    <p:sldId id="1319" r:id="rId10"/>
    <p:sldId id="1320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E0907-5991-435F-B163-596D2AE0A39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7C06A94-3502-4894-B77A-6A713AAF9391}">
      <dgm:prSet/>
      <dgm:spPr/>
      <dgm:t>
        <a:bodyPr/>
        <a:lstStyle/>
        <a:p>
          <a:r>
            <a:rPr lang="en-GB"/>
            <a:t>The scope of the strategy – as broad as the National food Strategy? Most important elements?</a:t>
          </a:r>
          <a:endParaRPr lang="en-US"/>
        </a:p>
      </dgm:t>
    </dgm:pt>
    <dgm:pt modelId="{3CEDB223-9D9B-4998-A3DC-44A17D72799A}" type="parTrans" cxnId="{CE1F5924-FC46-497E-9218-B62B0FBC2BD5}">
      <dgm:prSet/>
      <dgm:spPr/>
      <dgm:t>
        <a:bodyPr/>
        <a:lstStyle/>
        <a:p>
          <a:endParaRPr lang="en-US"/>
        </a:p>
      </dgm:t>
    </dgm:pt>
    <dgm:pt modelId="{11FF42EB-007C-4C87-BB25-D6774C93A57C}" type="sibTrans" cxnId="{CE1F5924-FC46-497E-9218-B62B0FBC2BD5}">
      <dgm:prSet/>
      <dgm:spPr/>
      <dgm:t>
        <a:bodyPr/>
        <a:lstStyle/>
        <a:p>
          <a:endParaRPr lang="en-US"/>
        </a:p>
      </dgm:t>
    </dgm:pt>
    <dgm:pt modelId="{DA7D880E-A2A4-4ACB-BE1C-EED4575F29C0}">
      <dgm:prSet/>
      <dgm:spPr/>
      <dgm:t>
        <a:bodyPr/>
        <a:lstStyle/>
        <a:p>
          <a:r>
            <a:rPr lang="en-GB"/>
            <a:t>Positioning and Governance of the Strategy</a:t>
          </a:r>
          <a:endParaRPr lang="en-US"/>
        </a:p>
      </dgm:t>
    </dgm:pt>
    <dgm:pt modelId="{EAC9F282-571B-4161-9FDB-0638CA05B221}" type="parTrans" cxnId="{AEABBDB7-53E7-48AF-BC03-523820384FF5}">
      <dgm:prSet/>
      <dgm:spPr/>
      <dgm:t>
        <a:bodyPr/>
        <a:lstStyle/>
        <a:p>
          <a:endParaRPr lang="en-US"/>
        </a:p>
      </dgm:t>
    </dgm:pt>
    <dgm:pt modelId="{E07E95EB-FE58-4C0E-A0FA-82D80CDA755F}" type="sibTrans" cxnId="{AEABBDB7-53E7-48AF-BC03-523820384FF5}">
      <dgm:prSet/>
      <dgm:spPr/>
      <dgm:t>
        <a:bodyPr/>
        <a:lstStyle/>
        <a:p>
          <a:endParaRPr lang="en-US"/>
        </a:p>
      </dgm:t>
    </dgm:pt>
    <dgm:pt modelId="{B7EAA676-F69C-44AB-8A7D-17EAABDD4681}">
      <dgm:prSet/>
      <dgm:spPr/>
      <dgm:t>
        <a:bodyPr/>
        <a:lstStyle/>
        <a:p>
          <a:r>
            <a:rPr lang="en-GB"/>
            <a:t>Partners to include at this early developmental stage and further down the line during consultation of the strategy.</a:t>
          </a:r>
          <a:endParaRPr lang="en-US"/>
        </a:p>
      </dgm:t>
    </dgm:pt>
    <dgm:pt modelId="{94F838E4-5EE3-470C-9A56-73AA191387C2}" type="parTrans" cxnId="{24BE64C0-702E-483A-BD37-0A349CA9D5D8}">
      <dgm:prSet/>
      <dgm:spPr/>
      <dgm:t>
        <a:bodyPr/>
        <a:lstStyle/>
        <a:p>
          <a:endParaRPr lang="en-US"/>
        </a:p>
      </dgm:t>
    </dgm:pt>
    <dgm:pt modelId="{BC2029A8-C3A2-4CB6-BD36-F29B10FEFCD8}" type="sibTrans" cxnId="{24BE64C0-702E-483A-BD37-0A349CA9D5D8}">
      <dgm:prSet/>
      <dgm:spPr/>
      <dgm:t>
        <a:bodyPr/>
        <a:lstStyle/>
        <a:p>
          <a:endParaRPr lang="en-US"/>
        </a:p>
      </dgm:t>
    </dgm:pt>
    <dgm:pt modelId="{B1CD0978-2EB7-4D16-81D7-DF75E315203D}">
      <dgm:prSet/>
      <dgm:spPr/>
      <dgm:t>
        <a:bodyPr/>
        <a:lstStyle/>
        <a:p>
          <a:r>
            <a:rPr lang="en-GB"/>
            <a:t>Experience and advice on engaging businesses as part of the local strategies</a:t>
          </a:r>
          <a:endParaRPr lang="en-US"/>
        </a:p>
      </dgm:t>
    </dgm:pt>
    <dgm:pt modelId="{46A19BCF-FA2D-45E8-AD5E-3DCF4375F783}" type="parTrans" cxnId="{713DBB17-8DC1-48FB-80BF-92B75093DE0C}">
      <dgm:prSet/>
      <dgm:spPr/>
      <dgm:t>
        <a:bodyPr/>
        <a:lstStyle/>
        <a:p>
          <a:endParaRPr lang="en-US"/>
        </a:p>
      </dgm:t>
    </dgm:pt>
    <dgm:pt modelId="{A4CFD532-967F-462F-B0C4-09A36307FF93}" type="sibTrans" cxnId="{713DBB17-8DC1-48FB-80BF-92B75093DE0C}">
      <dgm:prSet/>
      <dgm:spPr/>
      <dgm:t>
        <a:bodyPr/>
        <a:lstStyle/>
        <a:p>
          <a:endParaRPr lang="en-US"/>
        </a:p>
      </dgm:t>
    </dgm:pt>
    <dgm:pt modelId="{5B801AA5-2649-4B7E-8B84-95F574A8F6AE}">
      <dgm:prSet/>
      <dgm:spPr/>
      <dgm:t>
        <a:bodyPr/>
        <a:lstStyle/>
        <a:p>
          <a:r>
            <a:rPr lang="en-GB"/>
            <a:t>Evaluation measures</a:t>
          </a:r>
          <a:endParaRPr lang="en-US"/>
        </a:p>
      </dgm:t>
    </dgm:pt>
    <dgm:pt modelId="{595847FD-783E-4BB6-856D-2E189023D183}" type="parTrans" cxnId="{EB262805-1C27-474F-963B-655D3C621C9B}">
      <dgm:prSet/>
      <dgm:spPr/>
      <dgm:t>
        <a:bodyPr/>
        <a:lstStyle/>
        <a:p>
          <a:endParaRPr lang="en-US"/>
        </a:p>
      </dgm:t>
    </dgm:pt>
    <dgm:pt modelId="{B576E428-C8C9-45F9-BB8F-A41DFD4518BD}" type="sibTrans" cxnId="{EB262805-1C27-474F-963B-655D3C621C9B}">
      <dgm:prSet/>
      <dgm:spPr/>
      <dgm:t>
        <a:bodyPr/>
        <a:lstStyle/>
        <a:p>
          <a:endParaRPr lang="en-US"/>
        </a:p>
      </dgm:t>
    </dgm:pt>
    <dgm:pt modelId="{398423D0-8AA4-4052-8C2D-9E657B0BD4E0}">
      <dgm:prSet/>
      <dgm:spPr/>
      <dgm:t>
        <a:bodyPr/>
        <a:lstStyle/>
        <a:p>
          <a:r>
            <a:rPr lang="en-GB"/>
            <a:t>Developing local priorities – in a way that doesn’t over promise.</a:t>
          </a:r>
          <a:endParaRPr lang="en-US"/>
        </a:p>
      </dgm:t>
    </dgm:pt>
    <dgm:pt modelId="{B4BC4461-01FE-4485-9C0C-01DE9DDEC5C1}" type="parTrans" cxnId="{5CF9C766-2F48-46A4-B41D-528D25B12D87}">
      <dgm:prSet/>
      <dgm:spPr/>
      <dgm:t>
        <a:bodyPr/>
        <a:lstStyle/>
        <a:p>
          <a:endParaRPr lang="en-US"/>
        </a:p>
      </dgm:t>
    </dgm:pt>
    <dgm:pt modelId="{17065021-F561-4ADE-97ED-97E5AE3A78FE}" type="sibTrans" cxnId="{5CF9C766-2F48-46A4-B41D-528D25B12D87}">
      <dgm:prSet/>
      <dgm:spPr/>
      <dgm:t>
        <a:bodyPr/>
        <a:lstStyle/>
        <a:p>
          <a:endParaRPr lang="en-US"/>
        </a:p>
      </dgm:t>
    </dgm:pt>
    <dgm:pt modelId="{2A51078B-F560-4A65-A249-9C6CB886F499}">
      <dgm:prSet/>
      <dgm:spPr/>
      <dgm:t>
        <a:bodyPr/>
        <a:lstStyle/>
        <a:p>
          <a:r>
            <a:rPr lang="en-GB"/>
            <a:t>Getting the right stakeholders involved</a:t>
          </a:r>
          <a:endParaRPr lang="en-US"/>
        </a:p>
      </dgm:t>
    </dgm:pt>
    <dgm:pt modelId="{135BB259-1FE4-4FA7-A080-752B2C9DC2E6}" type="parTrans" cxnId="{EFEA0FAF-B0C8-4703-8825-502C32B43455}">
      <dgm:prSet/>
      <dgm:spPr/>
      <dgm:t>
        <a:bodyPr/>
        <a:lstStyle/>
        <a:p>
          <a:endParaRPr lang="en-US"/>
        </a:p>
      </dgm:t>
    </dgm:pt>
    <dgm:pt modelId="{ABEC1C42-79FF-4096-B65D-644C767236A0}" type="sibTrans" cxnId="{EFEA0FAF-B0C8-4703-8825-502C32B43455}">
      <dgm:prSet/>
      <dgm:spPr/>
      <dgm:t>
        <a:bodyPr/>
        <a:lstStyle/>
        <a:p>
          <a:endParaRPr lang="en-US"/>
        </a:p>
      </dgm:t>
    </dgm:pt>
    <dgm:pt modelId="{555D3C65-D609-4DFE-B5E5-C626BC2C1267}">
      <dgm:prSet/>
      <dgm:spPr/>
      <dgm:t>
        <a:bodyPr/>
        <a:lstStyle/>
        <a:p>
          <a:r>
            <a:rPr lang="en-GB"/>
            <a:t>Managing a diverse range of stakeholder interests – both expectations and practically in a Food Summit situation</a:t>
          </a:r>
          <a:endParaRPr lang="en-US"/>
        </a:p>
      </dgm:t>
    </dgm:pt>
    <dgm:pt modelId="{A8A80CF2-9953-4CE6-83F3-F0D0761C66F0}" type="parTrans" cxnId="{A058AD4A-7AB4-40B5-96B6-F23EB14F6EC1}">
      <dgm:prSet/>
      <dgm:spPr/>
      <dgm:t>
        <a:bodyPr/>
        <a:lstStyle/>
        <a:p>
          <a:endParaRPr lang="en-US"/>
        </a:p>
      </dgm:t>
    </dgm:pt>
    <dgm:pt modelId="{9A944322-7AC7-428C-9E1E-AB17BD29C082}" type="sibTrans" cxnId="{A058AD4A-7AB4-40B5-96B6-F23EB14F6EC1}">
      <dgm:prSet/>
      <dgm:spPr/>
      <dgm:t>
        <a:bodyPr/>
        <a:lstStyle/>
        <a:p>
          <a:endParaRPr lang="en-US"/>
        </a:p>
      </dgm:t>
    </dgm:pt>
    <dgm:pt modelId="{4499A795-A6A0-4813-B3D1-3867DC6D2947}">
      <dgm:prSet/>
      <dgm:spPr/>
      <dgm:t>
        <a:bodyPr/>
        <a:lstStyle/>
        <a:p>
          <a:r>
            <a:rPr lang="en-GB"/>
            <a:t>Turning the outcomes of a summit into an engaged and well lead food partnership</a:t>
          </a:r>
          <a:endParaRPr lang="en-US"/>
        </a:p>
      </dgm:t>
    </dgm:pt>
    <dgm:pt modelId="{6310D3B2-B4AD-44C7-BB20-7D7621131CB5}" type="parTrans" cxnId="{AD6259DD-7174-4777-A797-B390E0EF552D}">
      <dgm:prSet/>
      <dgm:spPr/>
      <dgm:t>
        <a:bodyPr/>
        <a:lstStyle/>
        <a:p>
          <a:endParaRPr lang="en-US"/>
        </a:p>
      </dgm:t>
    </dgm:pt>
    <dgm:pt modelId="{03CDC146-F530-461E-A832-B95575133642}" type="sibTrans" cxnId="{AD6259DD-7174-4777-A797-B390E0EF552D}">
      <dgm:prSet/>
      <dgm:spPr/>
      <dgm:t>
        <a:bodyPr/>
        <a:lstStyle/>
        <a:p>
          <a:endParaRPr lang="en-US"/>
        </a:p>
      </dgm:t>
    </dgm:pt>
    <dgm:pt modelId="{BD5AB7EE-C66C-4D7E-B2A4-54751F3215C0}" type="pres">
      <dgm:prSet presAssocID="{DBCE0907-5991-435F-B163-596D2AE0A396}" presName="diagram" presStyleCnt="0">
        <dgm:presLayoutVars>
          <dgm:dir/>
          <dgm:resizeHandles val="exact"/>
        </dgm:presLayoutVars>
      </dgm:prSet>
      <dgm:spPr/>
    </dgm:pt>
    <dgm:pt modelId="{93FCDBAC-D0B0-4CC5-9AB6-278C3BB64873}" type="pres">
      <dgm:prSet presAssocID="{E7C06A94-3502-4894-B77A-6A713AAF9391}" presName="node" presStyleLbl="node1" presStyleIdx="0" presStyleCnt="9">
        <dgm:presLayoutVars>
          <dgm:bulletEnabled val="1"/>
        </dgm:presLayoutVars>
      </dgm:prSet>
      <dgm:spPr/>
    </dgm:pt>
    <dgm:pt modelId="{C04AD66E-7E8E-4E4F-B124-97977DC234C4}" type="pres">
      <dgm:prSet presAssocID="{11FF42EB-007C-4C87-BB25-D6774C93A57C}" presName="sibTrans" presStyleCnt="0"/>
      <dgm:spPr/>
    </dgm:pt>
    <dgm:pt modelId="{2D6CA5F1-4DDB-4726-9D60-E313F254669A}" type="pres">
      <dgm:prSet presAssocID="{DA7D880E-A2A4-4ACB-BE1C-EED4575F29C0}" presName="node" presStyleLbl="node1" presStyleIdx="1" presStyleCnt="9">
        <dgm:presLayoutVars>
          <dgm:bulletEnabled val="1"/>
        </dgm:presLayoutVars>
      </dgm:prSet>
      <dgm:spPr/>
    </dgm:pt>
    <dgm:pt modelId="{C2D2CDAF-F337-413A-9541-55F3527617B2}" type="pres">
      <dgm:prSet presAssocID="{E07E95EB-FE58-4C0E-A0FA-82D80CDA755F}" presName="sibTrans" presStyleCnt="0"/>
      <dgm:spPr/>
    </dgm:pt>
    <dgm:pt modelId="{FDF1CD4A-0CF8-4252-8B01-8C32A8CFE91A}" type="pres">
      <dgm:prSet presAssocID="{B7EAA676-F69C-44AB-8A7D-17EAABDD4681}" presName="node" presStyleLbl="node1" presStyleIdx="2" presStyleCnt="9">
        <dgm:presLayoutVars>
          <dgm:bulletEnabled val="1"/>
        </dgm:presLayoutVars>
      </dgm:prSet>
      <dgm:spPr/>
    </dgm:pt>
    <dgm:pt modelId="{CBBF134C-BB49-4CA3-A5A0-5BA192C6AABE}" type="pres">
      <dgm:prSet presAssocID="{BC2029A8-C3A2-4CB6-BD36-F29B10FEFCD8}" presName="sibTrans" presStyleCnt="0"/>
      <dgm:spPr/>
    </dgm:pt>
    <dgm:pt modelId="{34955AE9-927A-431F-A82D-E57915BF7B43}" type="pres">
      <dgm:prSet presAssocID="{B1CD0978-2EB7-4D16-81D7-DF75E315203D}" presName="node" presStyleLbl="node1" presStyleIdx="3" presStyleCnt="9">
        <dgm:presLayoutVars>
          <dgm:bulletEnabled val="1"/>
        </dgm:presLayoutVars>
      </dgm:prSet>
      <dgm:spPr/>
    </dgm:pt>
    <dgm:pt modelId="{DBAEA361-9AD2-42A1-AB1C-9A4999C3CCCD}" type="pres">
      <dgm:prSet presAssocID="{A4CFD532-967F-462F-B0C4-09A36307FF93}" presName="sibTrans" presStyleCnt="0"/>
      <dgm:spPr/>
    </dgm:pt>
    <dgm:pt modelId="{E85F2EC3-5350-45BD-8298-C1CEB7DAFEB2}" type="pres">
      <dgm:prSet presAssocID="{5B801AA5-2649-4B7E-8B84-95F574A8F6AE}" presName="node" presStyleLbl="node1" presStyleIdx="4" presStyleCnt="9">
        <dgm:presLayoutVars>
          <dgm:bulletEnabled val="1"/>
        </dgm:presLayoutVars>
      </dgm:prSet>
      <dgm:spPr/>
    </dgm:pt>
    <dgm:pt modelId="{53F476FE-F202-40B5-AAA4-6CEE705533B7}" type="pres">
      <dgm:prSet presAssocID="{B576E428-C8C9-45F9-BB8F-A41DFD4518BD}" presName="sibTrans" presStyleCnt="0"/>
      <dgm:spPr/>
    </dgm:pt>
    <dgm:pt modelId="{8E6C94F5-39B3-4C53-9C12-12CEF5E3B371}" type="pres">
      <dgm:prSet presAssocID="{398423D0-8AA4-4052-8C2D-9E657B0BD4E0}" presName="node" presStyleLbl="node1" presStyleIdx="5" presStyleCnt="9">
        <dgm:presLayoutVars>
          <dgm:bulletEnabled val="1"/>
        </dgm:presLayoutVars>
      </dgm:prSet>
      <dgm:spPr/>
    </dgm:pt>
    <dgm:pt modelId="{576A6570-B5CA-487C-9E42-8EA612F6C896}" type="pres">
      <dgm:prSet presAssocID="{17065021-F561-4ADE-97ED-97E5AE3A78FE}" presName="sibTrans" presStyleCnt="0"/>
      <dgm:spPr/>
    </dgm:pt>
    <dgm:pt modelId="{54C3FB58-8595-49B4-99CB-5EAC4A6B6C26}" type="pres">
      <dgm:prSet presAssocID="{2A51078B-F560-4A65-A249-9C6CB886F499}" presName="node" presStyleLbl="node1" presStyleIdx="6" presStyleCnt="9">
        <dgm:presLayoutVars>
          <dgm:bulletEnabled val="1"/>
        </dgm:presLayoutVars>
      </dgm:prSet>
      <dgm:spPr/>
    </dgm:pt>
    <dgm:pt modelId="{8A4BD0F0-4431-4BA0-B904-5E65AEBD95F6}" type="pres">
      <dgm:prSet presAssocID="{ABEC1C42-79FF-4096-B65D-644C767236A0}" presName="sibTrans" presStyleCnt="0"/>
      <dgm:spPr/>
    </dgm:pt>
    <dgm:pt modelId="{37E22AB2-F57D-4EC3-830B-E90120E6941F}" type="pres">
      <dgm:prSet presAssocID="{555D3C65-D609-4DFE-B5E5-C626BC2C1267}" presName="node" presStyleLbl="node1" presStyleIdx="7" presStyleCnt="9">
        <dgm:presLayoutVars>
          <dgm:bulletEnabled val="1"/>
        </dgm:presLayoutVars>
      </dgm:prSet>
      <dgm:spPr/>
    </dgm:pt>
    <dgm:pt modelId="{B051EC85-27A1-4E24-9ECD-961C6083DFEA}" type="pres">
      <dgm:prSet presAssocID="{9A944322-7AC7-428C-9E1E-AB17BD29C082}" presName="sibTrans" presStyleCnt="0"/>
      <dgm:spPr/>
    </dgm:pt>
    <dgm:pt modelId="{D8F87527-31AB-4E2E-8789-CACF7C5F89A8}" type="pres">
      <dgm:prSet presAssocID="{4499A795-A6A0-4813-B3D1-3867DC6D2947}" presName="node" presStyleLbl="node1" presStyleIdx="8" presStyleCnt="9">
        <dgm:presLayoutVars>
          <dgm:bulletEnabled val="1"/>
        </dgm:presLayoutVars>
      </dgm:prSet>
      <dgm:spPr/>
    </dgm:pt>
  </dgm:ptLst>
  <dgm:cxnLst>
    <dgm:cxn modelId="{EB262805-1C27-474F-963B-655D3C621C9B}" srcId="{DBCE0907-5991-435F-B163-596D2AE0A396}" destId="{5B801AA5-2649-4B7E-8B84-95F574A8F6AE}" srcOrd="4" destOrd="0" parTransId="{595847FD-783E-4BB6-856D-2E189023D183}" sibTransId="{B576E428-C8C9-45F9-BB8F-A41DFD4518BD}"/>
    <dgm:cxn modelId="{1E3BDD08-FA7E-416F-AB2F-48A55202DF79}" type="presOf" srcId="{555D3C65-D609-4DFE-B5E5-C626BC2C1267}" destId="{37E22AB2-F57D-4EC3-830B-E90120E6941F}" srcOrd="0" destOrd="0" presId="urn:microsoft.com/office/officeart/2005/8/layout/default"/>
    <dgm:cxn modelId="{713DBB17-8DC1-48FB-80BF-92B75093DE0C}" srcId="{DBCE0907-5991-435F-B163-596D2AE0A396}" destId="{B1CD0978-2EB7-4D16-81D7-DF75E315203D}" srcOrd="3" destOrd="0" parTransId="{46A19BCF-FA2D-45E8-AD5E-3DCF4375F783}" sibTransId="{A4CFD532-967F-462F-B0C4-09A36307FF93}"/>
    <dgm:cxn modelId="{CE1F5924-FC46-497E-9218-B62B0FBC2BD5}" srcId="{DBCE0907-5991-435F-B163-596D2AE0A396}" destId="{E7C06A94-3502-4894-B77A-6A713AAF9391}" srcOrd="0" destOrd="0" parTransId="{3CEDB223-9D9B-4998-A3DC-44A17D72799A}" sibTransId="{11FF42EB-007C-4C87-BB25-D6774C93A57C}"/>
    <dgm:cxn modelId="{5CF9C766-2F48-46A4-B41D-528D25B12D87}" srcId="{DBCE0907-5991-435F-B163-596D2AE0A396}" destId="{398423D0-8AA4-4052-8C2D-9E657B0BD4E0}" srcOrd="5" destOrd="0" parTransId="{B4BC4461-01FE-4485-9C0C-01DE9DDEC5C1}" sibTransId="{17065021-F561-4ADE-97ED-97E5AE3A78FE}"/>
    <dgm:cxn modelId="{576D9547-ADF1-4DE7-BD31-34045836203C}" type="presOf" srcId="{4499A795-A6A0-4813-B3D1-3867DC6D2947}" destId="{D8F87527-31AB-4E2E-8789-CACF7C5F89A8}" srcOrd="0" destOrd="0" presId="urn:microsoft.com/office/officeart/2005/8/layout/default"/>
    <dgm:cxn modelId="{A058AD4A-7AB4-40B5-96B6-F23EB14F6EC1}" srcId="{DBCE0907-5991-435F-B163-596D2AE0A396}" destId="{555D3C65-D609-4DFE-B5E5-C626BC2C1267}" srcOrd="7" destOrd="0" parTransId="{A8A80CF2-9953-4CE6-83F3-F0D0761C66F0}" sibTransId="{9A944322-7AC7-428C-9E1E-AB17BD29C082}"/>
    <dgm:cxn modelId="{5AFC0A4C-3D2F-43B6-8B1C-24D4A8E40989}" type="presOf" srcId="{DBCE0907-5991-435F-B163-596D2AE0A396}" destId="{BD5AB7EE-C66C-4D7E-B2A4-54751F3215C0}" srcOrd="0" destOrd="0" presId="urn:microsoft.com/office/officeart/2005/8/layout/default"/>
    <dgm:cxn modelId="{8073F470-5269-4A45-823C-899CAFF3EE5D}" type="presOf" srcId="{5B801AA5-2649-4B7E-8B84-95F574A8F6AE}" destId="{E85F2EC3-5350-45BD-8298-C1CEB7DAFEB2}" srcOrd="0" destOrd="0" presId="urn:microsoft.com/office/officeart/2005/8/layout/default"/>
    <dgm:cxn modelId="{610C0A73-13F9-4B73-B60D-E468019560AF}" type="presOf" srcId="{DA7D880E-A2A4-4ACB-BE1C-EED4575F29C0}" destId="{2D6CA5F1-4DDB-4726-9D60-E313F254669A}" srcOrd="0" destOrd="0" presId="urn:microsoft.com/office/officeart/2005/8/layout/default"/>
    <dgm:cxn modelId="{5FA17095-7FF8-48FC-92CC-48957B521575}" type="presOf" srcId="{E7C06A94-3502-4894-B77A-6A713AAF9391}" destId="{93FCDBAC-D0B0-4CC5-9AB6-278C3BB64873}" srcOrd="0" destOrd="0" presId="urn:microsoft.com/office/officeart/2005/8/layout/default"/>
    <dgm:cxn modelId="{75FFD99F-5F3E-4346-84D4-8E6CC20A5666}" type="presOf" srcId="{2A51078B-F560-4A65-A249-9C6CB886F499}" destId="{54C3FB58-8595-49B4-99CB-5EAC4A6B6C26}" srcOrd="0" destOrd="0" presId="urn:microsoft.com/office/officeart/2005/8/layout/default"/>
    <dgm:cxn modelId="{39B67BA7-759F-495E-A41A-798AB03EF653}" type="presOf" srcId="{398423D0-8AA4-4052-8C2D-9E657B0BD4E0}" destId="{8E6C94F5-39B3-4C53-9C12-12CEF5E3B371}" srcOrd="0" destOrd="0" presId="urn:microsoft.com/office/officeart/2005/8/layout/default"/>
    <dgm:cxn modelId="{EFEA0FAF-B0C8-4703-8825-502C32B43455}" srcId="{DBCE0907-5991-435F-B163-596D2AE0A396}" destId="{2A51078B-F560-4A65-A249-9C6CB886F499}" srcOrd="6" destOrd="0" parTransId="{135BB259-1FE4-4FA7-A080-752B2C9DC2E6}" sibTransId="{ABEC1C42-79FF-4096-B65D-644C767236A0}"/>
    <dgm:cxn modelId="{AEABBDB7-53E7-48AF-BC03-523820384FF5}" srcId="{DBCE0907-5991-435F-B163-596D2AE0A396}" destId="{DA7D880E-A2A4-4ACB-BE1C-EED4575F29C0}" srcOrd="1" destOrd="0" parTransId="{EAC9F282-571B-4161-9FDB-0638CA05B221}" sibTransId="{E07E95EB-FE58-4C0E-A0FA-82D80CDA755F}"/>
    <dgm:cxn modelId="{24BE64C0-702E-483A-BD37-0A349CA9D5D8}" srcId="{DBCE0907-5991-435F-B163-596D2AE0A396}" destId="{B7EAA676-F69C-44AB-8A7D-17EAABDD4681}" srcOrd="2" destOrd="0" parTransId="{94F838E4-5EE3-470C-9A56-73AA191387C2}" sibTransId="{BC2029A8-C3A2-4CB6-BD36-F29B10FEFCD8}"/>
    <dgm:cxn modelId="{56C940D8-FF2C-47B6-9F02-2CAFE2D9C061}" type="presOf" srcId="{B1CD0978-2EB7-4D16-81D7-DF75E315203D}" destId="{34955AE9-927A-431F-A82D-E57915BF7B43}" srcOrd="0" destOrd="0" presId="urn:microsoft.com/office/officeart/2005/8/layout/default"/>
    <dgm:cxn modelId="{AD6259DD-7174-4777-A797-B390E0EF552D}" srcId="{DBCE0907-5991-435F-B163-596D2AE0A396}" destId="{4499A795-A6A0-4813-B3D1-3867DC6D2947}" srcOrd="8" destOrd="0" parTransId="{6310D3B2-B4AD-44C7-BB20-7D7621131CB5}" sibTransId="{03CDC146-F530-461E-A832-B95575133642}"/>
    <dgm:cxn modelId="{93CC82FD-DACC-44F4-A616-54AAF94833FB}" type="presOf" srcId="{B7EAA676-F69C-44AB-8A7D-17EAABDD4681}" destId="{FDF1CD4A-0CF8-4252-8B01-8C32A8CFE91A}" srcOrd="0" destOrd="0" presId="urn:microsoft.com/office/officeart/2005/8/layout/default"/>
    <dgm:cxn modelId="{0D793083-F7B8-4857-A1A7-87677238E2F4}" type="presParOf" srcId="{BD5AB7EE-C66C-4D7E-B2A4-54751F3215C0}" destId="{93FCDBAC-D0B0-4CC5-9AB6-278C3BB64873}" srcOrd="0" destOrd="0" presId="urn:microsoft.com/office/officeart/2005/8/layout/default"/>
    <dgm:cxn modelId="{4ABDC947-9FB6-42C0-AF09-FCF5E50DF9C0}" type="presParOf" srcId="{BD5AB7EE-C66C-4D7E-B2A4-54751F3215C0}" destId="{C04AD66E-7E8E-4E4F-B124-97977DC234C4}" srcOrd="1" destOrd="0" presId="urn:microsoft.com/office/officeart/2005/8/layout/default"/>
    <dgm:cxn modelId="{078A93F8-494F-4C99-9C82-5C192E0BDA5F}" type="presParOf" srcId="{BD5AB7EE-C66C-4D7E-B2A4-54751F3215C0}" destId="{2D6CA5F1-4DDB-4726-9D60-E313F254669A}" srcOrd="2" destOrd="0" presId="urn:microsoft.com/office/officeart/2005/8/layout/default"/>
    <dgm:cxn modelId="{706A63F7-4CA1-4810-AB22-2A277BD16F62}" type="presParOf" srcId="{BD5AB7EE-C66C-4D7E-B2A4-54751F3215C0}" destId="{C2D2CDAF-F337-413A-9541-55F3527617B2}" srcOrd="3" destOrd="0" presId="urn:microsoft.com/office/officeart/2005/8/layout/default"/>
    <dgm:cxn modelId="{50FFA9D5-6F3A-4181-8654-AD241FF4497C}" type="presParOf" srcId="{BD5AB7EE-C66C-4D7E-B2A4-54751F3215C0}" destId="{FDF1CD4A-0CF8-4252-8B01-8C32A8CFE91A}" srcOrd="4" destOrd="0" presId="urn:microsoft.com/office/officeart/2005/8/layout/default"/>
    <dgm:cxn modelId="{96814E5D-AC82-47D7-BBE6-01782BBE7DF2}" type="presParOf" srcId="{BD5AB7EE-C66C-4D7E-B2A4-54751F3215C0}" destId="{CBBF134C-BB49-4CA3-A5A0-5BA192C6AABE}" srcOrd="5" destOrd="0" presId="urn:microsoft.com/office/officeart/2005/8/layout/default"/>
    <dgm:cxn modelId="{721B35FA-D9B0-4D0E-9482-4E2FA41F0532}" type="presParOf" srcId="{BD5AB7EE-C66C-4D7E-B2A4-54751F3215C0}" destId="{34955AE9-927A-431F-A82D-E57915BF7B43}" srcOrd="6" destOrd="0" presId="urn:microsoft.com/office/officeart/2005/8/layout/default"/>
    <dgm:cxn modelId="{FD60382A-AE4F-471B-94F5-3F58B4B954F1}" type="presParOf" srcId="{BD5AB7EE-C66C-4D7E-B2A4-54751F3215C0}" destId="{DBAEA361-9AD2-42A1-AB1C-9A4999C3CCCD}" srcOrd="7" destOrd="0" presId="urn:microsoft.com/office/officeart/2005/8/layout/default"/>
    <dgm:cxn modelId="{430B684E-97E3-4837-9573-E7E0749A4C76}" type="presParOf" srcId="{BD5AB7EE-C66C-4D7E-B2A4-54751F3215C0}" destId="{E85F2EC3-5350-45BD-8298-C1CEB7DAFEB2}" srcOrd="8" destOrd="0" presId="urn:microsoft.com/office/officeart/2005/8/layout/default"/>
    <dgm:cxn modelId="{0A044FDD-2660-4338-ADDB-FBD986D36C43}" type="presParOf" srcId="{BD5AB7EE-C66C-4D7E-B2A4-54751F3215C0}" destId="{53F476FE-F202-40B5-AAA4-6CEE705533B7}" srcOrd="9" destOrd="0" presId="urn:microsoft.com/office/officeart/2005/8/layout/default"/>
    <dgm:cxn modelId="{2879CF22-41AB-4BC0-B246-E55F517CD5E1}" type="presParOf" srcId="{BD5AB7EE-C66C-4D7E-B2A4-54751F3215C0}" destId="{8E6C94F5-39B3-4C53-9C12-12CEF5E3B371}" srcOrd="10" destOrd="0" presId="urn:microsoft.com/office/officeart/2005/8/layout/default"/>
    <dgm:cxn modelId="{7FBF0571-33B1-4CD6-956D-F80BD4AE54A0}" type="presParOf" srcId="{BD5AB7EE-C66C-4D7E-B2A4-54751F3215C0}" destId="{576A6570-B5CA-487C-9E42-8EA612F6C896}" srcOrd="11" destOrd="0" presId="urn:microsoft.com/office/officeart/2005/8/layout/default"/>
    <dgm:cxn modelId="{CE1BFBA0-71D5-43CD-B52E-20C589470B9F}" type="presParOf" srcId="{BD5AB7EE-C66C-4D7E-B2A4-54751F3215C0}" destId="{54C3FB58-8595-49B4-99CB-5EAC4A6B6C26}" srcOrd="12" destOrd="0" presId="urn:microsoft.com/office/officeart/2005/8/layout/default"/>
    <dgm:cxn modelId="{B21EFBBA-4355-45C2-9737-B53ABF35CDBC}" type="presParOf" srcId="{BD5AB7EE-C66C-4D7E-B2A4-54751F3215C0}" destId="{8A4BD0F0-4431-4BA0-B904-5E65AEBD95F6}" srcOrd="13" destOrd="0" presId="urn:microsoft.com/office/officeart/2005/8/layout/default"/>
    <dgm:cxn modelId="{932443E7-32D8-417C-954D-B42DA67EA54A}" type="presParOf" srcId="{BD5AB7EE-C66C-4D7E-B2A4-54751F3215C0}" destId="{37E22AB2-F57D-4EC3-830B-E90120E6941F}" srcOrd="14" destOrd="0" presId="urn:microsoft.com/office/officeart/2005/8/layout/default"/>
    <dgm:cxn modelId="{1DC6B1BD-05FC-4EDF-9AE7-899EB010A913}" type="presParOf" srcId="{BD5AB7EE-C66C-4D7E-B2A4-54751F3215C0}" destId="{B051EC85-27A1-4E24-9ECD-961C6083DFEA}" srcOrd="15" destOrd="0" presId="urn:microsoft.com/office/officeart/2005/8/layout/default"/>
    <dgm:cxn modelId="{B870F03E-2B01-4911-AFE2-65DB81A6873D}" type="presParOf" srcId="{BD5AB7EE-C66C-4D7E-B2A4-54751F3215C0}" destId="{D8F87527-31AB-4E2E-8789-CACF7C5F89A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F9B8D-3A02-4C7F-9024-3852348D1524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E250FB6-0263-4658-BAE1-6A19461B9432}">
      <dgm:prSet phldrT="[Text]"/>
      <dgm:spPr/>
      <dgm:t>
        <a:bodyPr/>
        <a:lstStyle/>
        <a:p>
          <a:r>
            <a:rPr lang="en-GB" dirty="0"/>
            <a:t>Scope &amp; Content</a:t>
          </a:r>
        </a:p>
      </dgm:t>
    </dgm:pt>
    <dgm:pt modelId="{B2C325AA-F39A-486E-8FD9-D74D172C13E9}" type="parTrans" cxnId="{901C42B6-5495-4DE5-99DC-F3D777104B3A}">
      <dgm:prSet/>
      <dgm:spPr/>
      <dgm:t>
        <a:bodyPr/>
        <a:lstStyle/>
        <a:p>
          <a:endParaRPr lang="en-GB"/>
        </a:p>
      </dgm:t>
    </dgm:pt>
    <dgm:pt modelId="{8FA86950-317B-4E3C-A756-A4C39CF7D245}" type="sibTrans" cxnId="{901C42B6-5495-4DE5-99DC-F3D777104B3A}">
      <dgm:prSet/>
      <dgm:spPr/>
      <dgm:t>
        <a:bodyPr/>
        <a:lstStyle/>
        <a:p>
          <a:endParaRPr lang="en-GB"/>
        </a:p>
      </dgm:t>
    </dgm:pt>
    <dgm:pt modelId="{C0989C4B-5261-4731-9768-26B6E8E4DEEE}">
      <dgm:prSet phldrT="[Text]"/>
      <dgm:spPr/>
      <dgm:t>
        <a:bodyPr/>
        <a:lstStyle/>
        <a:p>
          <a:r>
            <a:rPr lang="en-GB" dirty="0"/>
            <a:t>Development</a:t>
          </a:r>
        </a:p>
      </dgm:t>
    </dgm:pt>
    <dgm:pt modelId="{C6626EFA-C4C0-4927-BA1F-6085FA55DB18}" type="parTrans" cxnId="{DD8069E5-589A-4790-AFA0-6AABC1F10D80}">
      <dgm:prSet/>
      <dgm:spPr/>
      <dgm:t>
        <a:bodyPr/>
        <a:lstStyle/>
        <a:p>
          <a:endParaRPr lang="en-GB"/>
        </a:p>
      </dgm:t>
    </dgm:pt>
    <dgm:pt modelId="{533DC39E-2482-4679-A3DF-81948ACA13DE}" type="sibTrans" cxnId="{DD8069E5-589A-4790-AFA0-6AABC1F10D80}">
      <dgm:prSet/>
      <dgm:spPr/>
      <dgm:t>
        <a:bodyPr/>
        <a:lstStyle/>
        <a:p>
          <a:endParaRPr lang="en-GB"/>
        </a:p>
      </dgm:t>
    </dgm:pt>
    <dgm:pt modelId="{9B021540-767D-4CC0-BBE5-BE0EC375521B}">
      <dgm:prSet phldrT="[Text]"/>
      <dgm:spPr/>
      <dgm:t>
        <a:bodyPr/>
        <a:lstStyle/>
        <a:p>
          <a:r>
            <a:rPr lang="en-GB" dirty="0"/>
            <a:t>Engaging Stakeholders</a:t>
          </a:r>
        </a:p>
      </dgm:t>
    </dgm:pt>
    <dgm:pt modelId="{F692B6C3-CB77-4F10-AF61-875B2CEA9053}" type="parTrans" cxnId="{922FDBFD-9404-401F-B39B-62FFECB1A85F}">
      <dgm:prSet/>
      <dgm:spPr/>
      <dgm:t>
        <a:bodyPr/>
        <a:lstStyle/>
        <a:p>
          <a:endParaRPr lang="en-GB"/>
        </a:p>
      </dgm:t>
    </dgm:pt>
    <dgm:pt modelId="{3167F130-AD9D-4966-870E-5F98A2E1B47D}" type="sibTrans" cxnId="{922FDBFD-9404-401F-B39B-62FFECB1A85F}">
      <dgm:prSet/>
      <dgm:spPr/>
      <dgm:t>
        <a:bodyPr/>
        <a:lstStyle/>
        <a:p>
          <a:endParaRPr lang="en-GB"/>
        </a:p>
      </dgm:t>
    </dgm:pt>
    <dgm:pt modelId="{DFEAA4D2-A8A4-4947-B3FD-4503B9974718}">
      <dgm:prSet phldrT="[Text]"/>
      <dgm:spPr/>
      <dgm:t>
        <a:bodyPr/>
        <a:lstStyle/>
        <a:p>
          <a:r>
            <a:rPr lang="en-GB" dirty="0"/>
            <a:t>Evaluation methods</a:t>
          </a:r>
        </a:p>
      </dgm:t>
    </dgm:pt>
    <dgm:pt modelId="{0203623C-0163-4F98-8361-B1209F5FB6D7}" type="parTrans" cxnId="{B453DD6D-85BA-4508-844A-C1A70AD64B6D}">
      <dgm:prSet/>
      <dgm:spPr/>
      <dgm:t>
        <a:bodyPr/>
        <a:lstStyle/>
        <a:p>
          <a:endParaRPr lang="en-GB"/>
        </a:p>
      </dgm:t>
    </dgm:pt>
    <dgm:pt modelId="{7AEC395E-B4C1-446C-8D62-EA5380BBAD0B}" type="sibTrans" cxnId="{B453DD6D-85BA-4508-844A-C1A70AD64B6D}">
      <dgm:prSet/>
      <dgm:spPr/>
      <dgm:t>
        <a:bodyPr/>
        <a:lstStyle/>
        <a:p>
          <a:endParaRPr lang="en-GB"/>
        </a:p>
      </dgm:t>
    </dgm:pt>
    <dgm:pt modelId="{2CC95C65-FAD2-4082-B4F8-C035187285F4}" type="pres">
      <dgm:prSet presAssocID="{8BAF9B8D-3A02-4C7F-9024-3852348D1524}" presName="Name0" presStyleCnt="0">
        <dgm:presLayoutVars>
          <dgm:dir/>
          <dgm:resizeHandles val="exact"/>
        </dgm:presLayoutVars>
      </dgm:prSet>
      <dgm:spPr/>
    </dgm:pt>
    <dgm:pt modelId="{2AA7C946-F362-41F8-BDF3-C8303EEC8C1D}" type="pres">
      <dgm:prSet presAssocID="{0E250FB6-0263-4658-BAE1-6A19461B9432}" presName="node" presStyleLbl="node1" presStyleIdx="0" presStyleCnt="4">
        <dgm:presLayoutVars>
          <dgm:bulletEnabled val="1"/>
        </dgm:presLayoutVars>
      </dgm:prSet>
      <dgm:spPr/>
    </dgm:pt>
    <dgm:pt modelId="{9089AAB5-C23E-489A-976F-6546C4C28086}" type="pres">
      <dgm:prSet presAssocID="{8FA86950-317B-4E3C-A756-A4C39CF7D245}" presName="sibTrans" presStyleLbl="sibTrans2D1" presStyleIdx="0" presStyleCnt="4"/>
      <dgm:spPr/>
    </dgm:pt>
    <dgm:pt modelId="{9932B5BC-645A-4112-8B11-093414A150BE}" type="pres">
      <dgm:prSet presAssocID="{8FA86950-317B-4E3C-A756-A4C39CF7D245}" presName="connectorText" presStyleLbl="sibTrans2D1" presStyleIdx="0" presStyleCnt="4"/>
      <dgm:spPr/>
    </dgm:pt>
    <dgm:pt modelId="{800D6DDA-63DA-4982-A59D-3F86884C2945}" type="pres">
      <dgm:prSet presAssocID="{C0989C4B-5261-4731-9768-26B6E8E4DEEE}" presName="node" presStyleLbl="node1" presStyleIdx="1" presStyleCnt="4">
        <dgm:presLayoutVars>
          <dgm:bulletEnabled val="1"/>
        </dgm:presLayoutVars>
      </dgm:prSet>
      <dgm:spPr/>
    </dgm:pt>
    <dgm:pt modelId="{B32FA4C7-40D1-449A-B7F7-CA9CA7E1F657}" type="pres">
      <dgm:prSet presAssocID="{533DC39E-2482-4679-A3DF-81948ACA13DE}" presName="sibTrans" presStyleLbl="sibTrans2D1" presStyleIdx="1" presStyleCnt="4"/>
      <dgm:spPr/>
    </dgm:pt>
    <dgm:pt modelId="{3C1CE65F-1301-40D5-BE13-5AFCCEA98D64}" type="pres">
      <dgm:prSet presAssocID="{533DC39E-2482-4679-A3DF-81948ACA13DE}" presName="connectorText" presStyleLbl="sibTrans2D1" presStyleIdx="1" presStyleCnt="4"/>
      <dgm:spPr/>
    </dgm:pt>
    <dgm:pt modelId="{3F9FF365-43BC-4B40-B424-D92628CC49EC}" type="pres">
      <dgm:prSet presAssocID="{9B021540-767D-4CC0-BBE5-BE0EC375521B}" presName="node" presStyleLbl="node1" presStyleIdx="2" presStyleCnt="4">
        <dgm:presLayoutVars>
          <dgm:bulletEnabled val="1"/>
        </dgm:presLayoutVars>
      </dgm:prSet>
      <dgm:spPr/>
    </dgm:pt>
    <dgm:pt modelId="{99BB901A-8BE7-41F5-A328-7BDF45F96A6C}" type="pres">
      <dgm:prSet presAssocID="{3167F130-AD9D-4966-870E-5F98A2E1B47D}" presName="sibTrans" presStyleLbl="sibTrans2D1" presStyleIdx="2" presStyleCnt="4"/>
      <dgm:spPr/>
    </dgm:pt>
    <dgm:pt modelId="{07C071E8-70CE-4E56-89E5-F02911E69342}" type="pres">
      <dgm:prSet presAssocID="{3167F130-AD9D-4966-870E-5F98A2E1B47D}" presName="connectorText" presStyleLbl="sibTrans2D1" presStyleIdx="2" presStyleCnt="4"/>
      <dgm:spPr/>
    </dgm:pt>
    <dgm:pt modelId="{51B7DB65-34DF-4224-B4EC-14B137596219}" type="pres">
      <dgm:prSet presAssocID="{DFEAA4D2-A8A4-4947-B3FD-4503B9974718}" presName="node" presStyleLbl="node1" presStyleIdx="3" presStyleCnt="4">
        <dgm:presLayoutVars>
          <dgm:bulletEnabled val="1"/>
        </dgm:presLayoutVars>
      </dgm:prSet>
      <dgm:spPr/>
    </dgm:pt>
    <dgm:pt modelId="{584D64B2-4994-4816-8F10-FEFFEF1B9974}" type="pres">
      <dgm:prSet presAssocID="{7AEC395E-B4C1-446C-8D62-EA5380BBAD0B}" presName="sibTrans" presStyleLbl="sibTrans2D1" presStyleIdx="3" presStyleCnt="4"/>
      <dgm:spPr/>
    </dgm:pt>
    <dgm:pt modelId="{07057E5C-EE5B-46B5-9113-4C2FBFC2B62B}" type="pres">
      <dgm:prSet presAssocID="{7AEC395E-B4C1-446C-8D62-EA5380BBAD0B}" presName="connectorText" presStyleLbl="sibTrans2D1" presStyleIdx="3" presStyleCnt="4"/>
      <dgm:spPr/>
    </dgm:pt>
  </dgm:ptLst>
  <dgm:cxnLst>
    <dgm:cxn modelId="{12CE1601-BD45-43F7-AD0A-A5B31C29AE1D}" type="presOf" srcId="{0E250FB6-0263-4658-BAE1-6A19461B9432}" destId="{2AA7C946-F362-41F8-BDF3-C8303EEC8C1D}" srcOrd="0" destOrd="0" presId="urn:microsoft.com/office/officeart/2005/8/layout/cycle7"/>
    <dgm:cxn modelId="{6A495B09-9122-4194-9108-3761EA9733C3}" type="presOf" srcId="{8FA86950-317B-4E3C-A756-A4C39CF7D245}" destId="{9932B5BC-645A-4112-8B11-093414A150BE}" srcOrd="1" destOrd="0" presId="urn:microsoft.com/office/officeart/2005/8/layout/cycle7"/>
    <dgm:cxn modelId="{F0F23F0C-5CC4-42EA-B2F5-519E0FDA1BA2}" type="presOf" srcId="{533DC39E-2482-4679-A3DF-81948ACA13DE}" destId="{B32FA4C7-40D1-449A-B7F7-CA9CA7E1F657}" srcOrd="0" destOrd="0" presId="urn:microsoft.com/office/officeart/2005/8/layout/cycle7"/>
    <dgm:cxn modelId="{8FE3B83A-54B4-43C3-BCFC-0C8379F274E2}" type="presOf" srcId="{533DC39E-2482-4679-A3DF-81948ACA13DE}" destId="{3C1CE65F-1301-40D5-BE13-5AFCCEA98D64}" srcOrd="1" destOrd="0" presId="urn:microsoft.com/office/officeart/2005/8/layout/cycle7"/>
    <dgm:cxn modelId="{353ACC5B-BC3D-4A2C-8AE7-C6204568CDF5}" type="presOf" srcId="{9B021540-767D-4CC0-BBE5-BE0EC375521B}" destId="{3F9FF365-43BC-4B40-B424-D92628CC49EC}" srcOrd="0" destOrd="0" presId="urn:microsoft.com/office/officeart/2005/8/layout/cycle7"/>
    <dgm:cxn modelId="{E9DC7E46-6103-4360-BC91-C05D5E4E2D0D}" type="presOf" srcId="{3167F130-AD9D-4966-870E-5F98A2E1B47D}" destId="{07C071E8-70CE-4E56-89E5-F02911E69342}" srcOrd="1" destOrd="0" presId="urn:microsoft.com/office/officeart/2005/8/layout/cycle7"/>
    <dgm:cxn modelId="{92669949-82A2-4BC6-9996-DA22CE97FBB2}" type="presOf" srcId="{DFEAA4D2-A8A4-4947-B3FD-4503B9974718}" destId="{51B7DB65-34DF-4224-B4EC-14B137596219}" srcOrd="0" destOrd="0" presId="urn:microsoft.com/office/officeart/2005/8/layout/cycle7"/>
    <dgm:cxn modelId="{0E050F4C-DE0E-4FBE-815D-3DBC98EE447D}" type="presOf" srcId="{7AEC395E-B4C1-446C-8D62-EA5380BBAD0B}" destId="{07057E5C-EE5B-46B5-9113-4C2FBFC2B62B}" srcOrd="1" destOrd="0" presId="urn:microsoft.com/office/officeart/2005/8/layout/cycle7"/>
    <dgm:cxn modelId="{B453DD6D-85BA-4508-844A-C1A70AD64B6D}" srcId="{8BAF9B8D-3A02-4C7F-9024-3852348D1524}" destId="{DFEAA4D2-A8A4-4947-B3FD-4503B9974718}" srcOrd="3" destOrd="0" parTransId="{0203623C-0163-4F98-8361-B1209F5FB6D7}" sibTransId="{7AEC395E-B4C1-446C-8D62-EA5380BBAD0B}"/>
    <dgm:cxn modelId="{39F57C7A-4347-4C0F-8668-5D1CE8188A40}" type="presOf" srcId="{3167F130-AD9D-4966-870E-5F98A2E1B47D}" destId="{99BB901A-8BE7-41F5-A328-7BDF45F96A6C}" srcOrd="0" destOrd="0" presId="urn:microsoft.com/office/officeart/2005/8/layout/cycle7"/>
    <dgm:cxn modelId="{E7F8E48B-A308-4A9E-9573-D0026A90AE7A}" type="presOf" srcId="{8FA86950-317B-4E3C-A756-A4C39CF7D245}" destId="{9089AAB5-C23E-489A-976F-6546C4C28086}" srcOrd="0" destOrd="0" presId="urn:microsoft.com/office/officeart/2005/8/layout/cycle7"/>
    <dgm:cxn modelId="{A8237496-89B8-4FCE-8FE9-2B22C471B5D4}" type="presOf" srcId="{C0989C4B-5261-4731-9768-26B6E8E4DEEE}" destId="{800D6DDA-63DA-4982-A59D-3F86884C2945}" srcOrd="0" destOrd="0" presId="urn:microsoft.com/office/officeart/2005/8/layout/cycle7"/>
    <dgm:cxn modelId="{5F8CB19D-91C4-49F2-89D5-61EDEB32A357}" type="presOf" srcId="{8BAF9B8D-3A02-4C7F-9024-3852348D1524}" destId="{2CC95C65-FAD2-4082-B4F8-C035187285F4}" srcOrd="0" destOrd="0" presId="urn:microsoft.com/office/officeart/2005/8/layout/cycle7"/>
    <dgm:cxn modelId="{901C42B6-5495-4DE5-99DC-F3D777104B3A}" srcId="{8BAF9B8D-3A02-4C7F-9024-3852348D1524}" destId="{0E250FB6-0263-4658-BAE1-6A19461B9432}" srcOrd="0" destOrd="0" parTransId="{B2C325AA-F39A-486E-8FD9-D74D172C13E9}" sibTransId="{8FA86950-317B-4E3C-A756-A4C39CF7D245}"/>
    <dgm:cxn modelId="{AA359EBF-82CD-4044-96AA-DE3D56206F8E}" type="presOf" srcId="{7AEC395E-B4C1-446C-8D62-EA5380BBAD0B}" destId="{584D64B2-4994-4816-8F10-FEFFEF1B9974}" srcOrd="0" destOrd="0" presId="urn:microsoft.com/office/officeart/2005/8/layout/cycle7"/>
    <dgm:cxn modelId="{DD8069E5-589A-4790-AFA0-6AABC1F10D80}" srcId="{8BAF9B8D-3A02-4C7F-9024-3852348D1524}" destId="{C0989C4B-5261-4731-9768-26B6E8E4DEEE}" srcOrd="1" destOrd="0" parTransId="{C6626EFA-C4C0-4927-BA1F-6085FA55DB18}" sibTransId="{533DC39E-2482-4679-A3DF-81948ACA13DE}"/>
    <dgm:cxn modelId="{922FDBFD-9404-401F-B39B-62FFECB1A85F}" srcId="{8BAF9B8D-3A02-4C7F-9024-3852348D1524}" destId="{9B021540-767D-4CC0-BBE5-BE0EC375521B}" srcOrd="2" destOrd="0" parTransId="{F692B6C3-CB77-4F10-AF61-875B2CEA9053}" sibTransId="{3167F130-AD9D-4966-870E-5F98A2E1B47D}"/>
    <dgm:cxn modelId="{B950FBD8-91D3-48E7-BCF8-918385700DFD}" type="presParOf" srcId="{2CC95C65-FAD2-4082-B4F8-C035187285F4}" destId="{2AA7C946-F362-41F8-BDF3-C8303EEC8C1D}" srcOrd="0" destOrd="0" presId="urn:microsoft.com/office/officeart/2005/8/layout/cycle7"/>
    <dgm:cxn modelId="{83E08464-9452-4078-AE93-F8C1720DCAF9}" type="presParOf" srcId="{2CC95C65-FAD2-4082-B4F8-C035187285F4}" destId="{9089AAB5-C23E-489A-976F-6546C4C28086}" srcOrd="1" destOrd="0" presId="urn:microsoft.com/office/officeart/2005/8/layout/cycle7"/>
    <dgm:cxn modelId="{D29D328D-D197-4054-942E-135C48619B87}" type="presParOf" srcId="{9089AAB5-C23E-489A-976F-6546C4C28086}" destId="{9932B5BC-645A-4112-8B11-093414A150BE}" srcOrd="0" destOrd="0" presId="urn:microsoft.com/office/officeart/2005/8/layout/cycle7"/>
    <dgm:cxn modelId="{F42CAA5F-C086-4768-9E53-BA0BB7E3A981}" type="presParOf" srcId="{2CC95C65-FAD2-4082-B4F8-C035187285F4}" destId="{800D6DDA-63DA-4982-A59D-3F86884C2945}" srcOrd="2" destOrd="0" presId="urn:microsoft.com/office/officeart/2005/8/layout/cycle7"/>
    <dgm:cxn modelId="{18B1956B-19E3-4615-95CF-72660A223595}" type="presParOf" srcId="{2CC95C65-FAD2-4082-B4F8-C035187285F4}" destId="{B32FA4C7-40D1-449A-B7F7-CA9CA7E1F657}" srcOrd="3" destOrd="0" presId="urn:microsoft.com/office/officeart/2005/8/layout/cycle7"/>
    <dgm:cxn modelId="{35F0C202-01B4-4947-A393-7EDDE403576E}" type="presParOf" srcId="{B32FA4C7-40D1-449A-B7F7-CA9CA7E1F657}" destId="{3C1CE65F-1301-40D5-BE13-5AFCCEA98D64}" srcOrd="0" destOrd="0" presId="urn:microsoft.com/office/officeart/2005/8/layout/cycle7"/>
    <dgm:cxn modelId="{9A3FF01A-2BB7-4D5B-AE2C-7C702E82CFD0}" type="presParOf" srcId="{2CC95C65-FAD2-4082-B4F8-C035187285F4}" destId="{3F9FF365-43BC-4B40-B424-D92628CC49EC}" srcOrd="4" destOrd="0" presId="urn:microsoft.com/office/officeart/2005/8/layout/cycle7"/>
    <dgm:cxn modelId="{32ADBF95-9746-4B72-8288-DFBCEA86F6C2}" type="presParOf" srcId="{2CC95C65-FAD2-4082-B4F8-C035187285F4}" destId="{99BB901A-8BE7-41F5-A328-7BDF45F96A6C}" srcOrd="5" destOrd="0" presId="urn:microsoft.com/office/officeart/2005/8/layout/cycle7"/>
    <dgm:cxn modelId="{184E566A-DBE1-4486-8358-A0D4BD110A1F}" type="presParOf" srcId="{99BB901A-8BE7-41F5-A328-7BDF45F96A6C}" destId="{07C071E8-70CE-4E56-89E5-F02911E69342}" srcOrd="0" destOrd="0" presId="urn:microsoft.com/office/officeart/2005/8/layout/cycle7"/>
    <dgm:cxn modelId="{A4CB6E96-383F-4761-A1DA-4E1CB351BA8B}" type="presParOf" srcId="{2CC95C65-FAD2-4082-B4F8-C035187285F4}" destId="{51B7DB65-34DF-4224-B4EC-14B137596219}" srcOrd="6" destOrd="0" presId="urn:microsoft.com/office/officeart/2005/8/layout/cycle7"/>
    <dgm:cxn modelId="{90E1AA51-2D59-4DAB-819B-C223F2584913}" type="presParOf" srcId="{2CC95C65-FAD2-4082-B4F8-C035187285F4}" destId="{584D64B2-4994-4816-8F10-FEFFEF1B9974}" srcOrd="7" destOrd="0" presId="urn:microsoft.com/office/officeart/2005/8/layout/cycle7"/>
    <dgm:cxn modelId="{8C9A8BFD-B195-46A2-AAE5-4EBE49B1C437}" type="presParOf" srcId="{584D64B2-4994-4816-8F10-FEFFEF1B9974}" destId="{07057E5C-EE5B-46B5-9113-4C2FBFC2B62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AE28DA-8AA6-40AC-AA67-560FD827B00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08B73F65-98B2-471A-AED7-BD0386A4E4FF}">
      <dgm:prSet/>
      <dgm:spPr/>
      <dgm:t>
        <a:bodyPr/>
        <a:lstStyle/>
        <a:p>
          <a:r>
            <a:rPr lang="en-GB"/>
            <a:t>It is not easy</a:t>
          </a:r>
          <a:endParaRPr lang="en-US"/>
        </a:p>
      </dgm:t>
    </dgm:pt>
    <dgm:pt modelId="{59952138-2236-438D-86BC-E4AA5E46A095}" type="parTrans" cxnId="{6744A4DE-F7AB-4C44-BE9A-1B0E577394D0}">
      <dgm:prSet/>
      <dgm:spPr/>
      <dgm:t>
        <a:bodyPr/>
        <a:lstStyle/>
        <a:p>
          <a:endParaRPr lang="en-US"/>
        </a:p>
      </dgm:t>
    </dgm:pt>
    <dgm:pt modelId="{7EDF74EE-BC9C-498C-8A35-1F9CED69288D}" type="sibTrans" cxnId="{6744A4DE-F7AB-4C44-BE9A-1B0E577394D0}">
      <dgm:prSet/>
      <dgm:spPr/>
      <dgm:t>
        <a:bodyPr/>
        <a:lstStyle/>
        <a:p>
          <a:endParaRPr lang="en-US"/>
        </a:p>
      </dgm:t>
    </dgm:pt>
    <dgm:pt modelId="{78B5C6DA-2ED5-42AE-814E-AF13E28D54D6}">
      <dgm:prSet/>
      <dgm:spPr/>
      <dgm:t>
        <a:bodyPr/>
        <a:lstStyle/>
        <a:p>
          <a:r>
            <a:rPr lang="en-GB"/>
            <a:t>If it were easy, it would be done already</a:t>
          </a:r>
          <a:endParaRPr lang="en-US"/>
        </a:p>
      </dgm:t>
    </dgm:pt>
    <dgm:pt modelId="{64AA9946-CFF5-4C1B-9A05-9134D51E5ECC}" type="parTrans" cxnId="{76ED7FC7-3BBC-4C30-BC07-D344F89B7AA7}">
      <dgm:prSet/>
      <dgm:spPr/>
      <dgm:t>
        <a:bodyPr/>
        <a:lstStyle/>
        <a:p>
          <a:endParaRPr lang="en-US"/>
        </a:p>
      </dgm:t>
    </dgm:pt>
    <dgm:pt modelId="{E6A4B0D3-05CA-46E4-9CC8-EDFABDB49850}" type="sibTrans" cxnId="{76ED7FC7-3BBC-4C30-BC07-D344F89B7AA7}">
      <dgm:prSet/>
      <dgm:spPr/>
      <dgm:t>
        <a:bodyPr/>
        <a:lstStyle/>
        <a:p>
          <a:endParaRPr lang="en-US"/>
        </a:p>
      </dgm:t>
    </dgm:pt>
    <dgm:pt modelId="{9B9E9173-69A6-4A05-B1DD-11AF20AEA5ED}">
      <dgm:prSet/>
      <dgm:spPr/>
      <dgm:t>
        <a:bodyPr/>
        <a:lstStyle/>
        <a:p>
          <a:r>
            <a:rPr lang="en-GB"/>
            <a:t>It is possible – you can get it done</a:t>
          </a:r>
          <a:endParaRPr lang="en-US"/>
        </a:p>
      </dgm:t>
    </dgm:pt>
    <dgm:pt modelId="{5F52B2C0-A93C-4347-8E8A-39906A117C82}" type="parTrans" cxnId="{F4542F6F-15BC-43D5-B35F-ABAA87EDF2F9}">
      <dgm:prSet/>
      <dgm:spPr/>
      <dgm:t>
        <a:bodyPr/>
        <a:lstStyle/>
        <a:p>
          <a:endParaRPr lang="en-US"/>
        </a:p>
      </dgm:t>
    </dgm:pt>
    <dgm:pt modelId="{E24E66D5-FA22-438C-BC0A-09B37DFE8921}" type="sibTrans" cxnId="{F4542F6F-15BC-43D5-B35F-ABAA87EDF2F9}">
      <dgm:prSet/>
      <dgm:spPr/>
      <dgm:t>
        <a:bodyPr/>
        <a:lstStyle/>
        <a:p>
          <a:endParaRPr lang="en-US"/>
        </a:p>
      </dgm:t>
    </dgm:pt>
    <dgm:pt modelId="{2E241B9A-04DE-4809-83BB-701DD02711C6}">
      <dgm:prSet/>
      <dgm:spPr/>
      <dgm:t>
        <a:bodyPr/>
        <a:lstStyle/>
        <a:p>
          <a:r>
            <a:rPr lang="en-GB"/>
            <a:t>Don’t let good be victim to perfect</a:t>
          </a:r>
          <a:endParaRPr lang="en-US"/>
        </a:p>
      </dgm:t>
    </dgm:pt>
    <dgm:pt modelId="{49345AEE-71B7-4178-B554-D6465161522A}" type="parTrans" cxnId="{858315FC-D3D5-414C-A7F4-A93368EE3366}">
      <dgm:prSet/>
      <dgm:spPr/>
      <dgm:t>
        <a:bodyPr/>
        <a:lstStyle/>
        <a:p>
          <a:endParaRPr lang="en-US"/>
        </a:p>
      </dgm:t>
    </dgm:pt>
    <dgm:pt modelId="{5928FFEF-F82D-4CCD-BD0C-0C0D313048DC}" type="sibTrans" cxnId="{858315FC-D3D5-414C-A7F4-A93368EE3366}">
      <dgm:prSet/>
      <dgm:spPr/>
      <dgm:t>
        <a:bodyPr/>
        <a:lstStyle/>
        <a:p>
          <a:endParaRPr lang="en-US"/>
        </a:p>
      </dgm:t>
    </dgm:pt>
    <dgm:pt modelId="{E96C0415-46AF-47CA-8959-C89627E03A98}">
      <dgm:prSet/>
      <dgm:spPr/>
      <dgm:t>
        <a:bodyPr/>
        <a:lstStyle/>
        <a:p>
          <a:r>
            <a:rPr lang="en-GB"/>
            <a:t>It’s important</a:t>
          </a:r>
          <a:endParaRPr lang="en-US"/>
        </a:p>
      </dgm:t>
    </dgm:pt>
    <dgm:pt modelId="{6F0C14A0-63C6-4569-B071-8A5CD653462C}" type="parTrans" cxnId="{6DBBDFA4-E378-4B1F-9067-53F66EA4CEF5}">
      <dgm:prSet/>
      <dgm:spPr/>
      <dgm:t>
        <a:bodyPr/>
        <a:lstStyle/>
        <a:p>
          <a:endParaRPr lang="en-US"/>
        </a:p>
      </dgm:t>
    </dgm:pt>
    <dgm:pt modelId="{9100FB7E-1811-42B2-B867-C847BBFA2468}" type="sibTrans" cxnId="{6DBBDFA4-E378-4B1F-9067-53F66EA4CEF5}">
      <dgm:prSet/>
      <dgm:spPr/>
      <dgm:t>
        <a:bodyPr/>
        <a:lstStyle/>
        <a:p>
          <a:endParaRPr lang="en-US"/>
        </a:p>
      </dgm:t>
    </dgm:pt>
    <dgm:pt modelId="{DB8265C6-67C0-4143-9B82-42CA075AB96E}" type="pres">
      <dgm:prSet presAssocID="{56AE28DA-8AA6-40AC-AA67-560FD827B00F}" presName="linear" presStyleCnt="0">
        <dgm:presLayoutVars>
          <dgm:animLvl val="lvl"/>
          <dgm:resizeHandles val="exact"/>
        </dgm:presLayoutVars>
      </dgm:prSet>
      <dgm:spPr/>
    </dgm:pt>
    <dgm:pt modelId="{592600AA-9F70-420E-86EF-D09F46FF6E52}" type="pres">
      <dgm:prSet presAssocID="{08B73F65-98B2-471A-AED7-BD0386A4E4F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1F1D328-71AE-42DC-9897-6211D18F6F00}" type="pres">
      <dgm:prSet presAssocID="{7EDF74EE-BC9C-498C-8A35-1F9CED69288D}" presName="spacer" presStyleCnt="0"/>
      <dgm:spPr/>
    </dgm:pt>
    <dgm:pt modelId="{F6DC93A5-9E84-4142-B376-7787D030E432}" type="pres">
      <dgm:prSet presAssocID="{78B5C6DA-2ED5-42AE-814E-AF13E28D54D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73DF38B-58B2-4DE2-BB69-5CA040ECE0B5}" type="pres">
      <dgm:prSet presAssocID="{E6A4B0D3-05CA-46E4-9CC8-EDFABDB49850}" presName="spacer" presStyleCnt="0"/>
      <dgm:spPr/>
    </dgm:pt>
    <dgm:pt modelId="{33234617-AFDE-4D09-AACA-287B7927338A}" type="pres">
      <dgm:prSet presAssocID="{9B9E9173-69A6-4A05-B1DD-11AF20AEA5E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BC05307-E7EF-476B-90E8-826229F3B22B}" type="pres">
      <dgm:prSet presAssocID="{E24E66D5-FA22-438C-BC0A-09B37DFE8921}" presName="spacer" presStyleCnt="0"/>
      <dgm:spPr/>
    </dgm:pt>
    <dgm:pt modelId="{DAE38BAC-A349-4FA2-807C-BFD6366D062E}" type="pres">
      <dgm:prSet presAssocID="{2E241B9A-04DE-4809-83BB-701DD02711C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A3DDE23-43C8-415C-A5F6-6D2A815A622B}" type="pres">
      <dgm:prSet presAssocID="{5928FFEF-F82D-4CCD-BD0C-0C0D313048DC}" presName="spacer" presStyleCnt="0"/>
      <dgm:spPr/>
    </dgm:pt>
    <dgm:pt modelId="{8249279D-31B8-4F3D-96A2-DC8A55B91189}" type="pres">
      <dgm:prSet presAssocID="{E96C0415-46AF-47CA-8959-C89627E03A9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4542F6F-15BC-43D5-B35F-ABAA87EDF2F9}" srcId="{56AE28DA-8AA6-40AC-AA67-560FD827B00F}" destId="{9B9E9173-69A6-4A05-B1DD-11AF20AEA5ED}" srcOrd="2" destOrd="0" parTransId="{5F52B2C0-A93C-4347-8E8A-39906A117C82}" sibTransId="{E24E66D5-FA22-438C-BC0A-09B37DFE8921}"/>
    <dgm:cxn modelId="{5F661872-F5B8-4552-B7DB-72D5BA8A726C}" type="presOf" srcId="{9B9E9173-69A6-4A05-B1DD-11AF20AEA5ED}" destId="{33234617-AFDE-4D09-AACA-287B7927338A}" srcOrd="0" destOrd="0" presId="urn:microsoft.com/office/officeart/2005/8/layout/vList2"/>
    <dgm:cxn modelId="{1E1D337B-2E6F-4ED2-BDB0-78CBEA5093EF}" type="presOf" srcId="{78B5C6DA-2ED5-42AE-814E-AF13E28D54D6}" destId="{F6DC93A5-9E84-4142-B376-7787D030E432}" srcOrd="0" destOrd="0" presId="urn:microsoft.com/office/officeart/2005/8/layout/vList2"/>
    <dgm:cxn modelId="{9AD9218E-4AC2-4CD5-A85A-EBE116DFE2BD}" type="presOf" srcId="{2E241B9A-04DE-4809-83BB-701DD02711C6}" destId="{DAE38BAC-A349-4FA2-807C-BFD6366D062E}" srcOrd="0" destOrd="0" presId="urn:microsoft.com/office/officeart/2005/8/layout/vList2"/>
    <dgm:cxn modelId="{6DBBDFA4-E378-4B1F-9067-53F66EA4CEF5}" srcId="{56AE28DA-8AA6-40AC-AA67-560FD827B00F}" destId="{E96C0415-46AF-47CA-8959-C89627E03A98}" srcOrd="4" destOrd="0" parTransId="{6F0C14A0-63C6-4569-B071-8A5CD653462C}" sibTransId="{9100FB7E-1811-42B2-B867-C847BBFA2468}"/>
    <dgm:cxn modelId="{61E23FA7-9C59-4782-8996-0E379598988F}" type="presOf" srcId="{08B73F65-98B2-471A-AED7-BD0386A4E4FF}" destId="{592600AA-9F70-420E-86EF-D09F46FF6E52}" srcOrd="0" destOrd="0" presId="urn:microsoft.com/office/officeart/2005/8/layout/vList2"/>
    <dgm:cxn modelId="{4A46D9B5-68DF-4E3B-9B80-AC7163790DBA}" type="presOf" srcId="{E96C0415-46AF-47CA-8959-C89627E03A98}" destId="{8249279D-31B8-4F3D-96A2-DC8A55B91189}" srcOrd="0" destOrd="0" presId="urn:microsoft.com/office/officeart/2005/8/layout/vList2"/>
    <dgm:cxn modelId="{76ED7FC7-3BBC-4C30-BC07-D344F89B7AA7}" srcId="{56AE28DA-8AA6-40AC-AA67-560FD827B00F}" destId="{78B5C6DA-2ED5-42AE-814E-AF13E28D54D6}" srcOrd="1" destOrd="0" parTransId="{64AA9946-CFF5-4C1B-9A05-9134D51E5ECC}" sibTransId="{E6A4B0D3-05CA-46E4-9CC8-EDFABDB49850}"/>
    <dgm:cxn modelId="{6744A4DE-F7AB-4C44-BE9A-1B0E577394D0}" srcId="{56AE28DA-8AA6-40AC-AA67-560FD827B00F}" destId="{08B73F65-98B2-471A-AED7-BD0386A4E4FF}" srcOrd="0" destOrd="0" parTransId="{59952138-2236-438D-86BC-E4AA5E46A095}" sibTransId="{7EDF74EE-BC9C-498C-8A35-1F9CED69288D}"/>
    <dgm:cxn modelId="{858315FC-D3D5-414C-A7F4-A93368EE3366}" srcId="{56AE28DA-8AA6-40AC-AA67-560FD827B00F}" destId="{2E241B9A-04DE-4809-83BB-701DD02711C6}" srcOrd="3" destOrd="0" parTransId="{49345AEE-71B7-4178-B554-D6465161522A}" sibTransId="{5928FFEF-F82D-4CCD-BD0C-0C0D313048DC}"/>
    <dgm:cxn modelId="{16860EFF-080A-4DB0-8A31-34E48DA1ED48}" type="presOf" srcId="{56AE28DA-8AA6-40AC-AA67-560FD827B00F}" destId="{DB8265C6-67C0-4143-9B82-42CA075AB96E}" srcOrd="0" destOrd="0" presId="urn:microsoft.com/office/officeart/2005/8/layout/vList2"/>
    <dgm:cxn modelId="{4FCCAA42-D919-444A-86F7-D3C2B96145A1}" type="presParOf" srcId="{DB8265C6-67C0-4143-9B82-42CA075AB96E}" destId="{592600AA-9F70-420E-86EF-D09F46FF6E52}" srcOrd="0" destOrd="0" presId="urn:microsoft.com/office/officeart/2005/8/layout/vList2"/>
    <dgm:cxn modelId="{C9877EF0-6006-470F-941F-502A7FA64D81}" type="presParOf" srcId="{DB8265C6-67C0-4143-9B82-42CA075AB96E}" destId="{F1F1D328-71AE-42DC-9897-6211D18F6F00}" srcOrd="1" destOrd="0" presId="urn:microsoft.com/office/officeart/2005/8/layout/vList2"/>
    <dgm:cxn modelId="{AB245B50-1D45-4430-A7EF-3E768163E832}" type="presParOf" srcId="{DB8265C6-67C0-4143-9B82-42CA075AB96E}" destId="{F6DC93A5-9E84-4142-B376-7787D030E432}" srcOrd="2" destOrd="0" presId="urn:microsoft.com/office/officeart/2005/8/layout/vList2"/>
    <dgm:cxn modelId="{94B28761-FDC1-403B-8B67-5EB88DD82174}" type="presParOf" srcId="{DB8265C6-67C0-4143-9B82-42CA075AB96E}" destId="{073DF38B-58B2-4DE2-BB69-5CA040ECE0B5}" srcOrd="3" destOrd="0" presId="urn:microsoft.com/office/officeart/2005/8/layout/vList2"/>
    <dgm:cxn modelId="{FB517DB4-3BD5-4DD3-95D1-32CDB57F2E9B}" type="presParOf" srcId="{DB8265C6-67C0-4143-9B82-42CA075AB96E}" destId="{33234617-AFDE-4D09-AACA-287B7927338A}" srcOrd="4" destOrd="0" presId="urn:microsoft.com/office/officeart/2005/8/layout/vList2"/>
    <dgm:cxn modelId="{E6169CD4-4A1B-450E-A4F9-7B08EA453B6C}" type="presParOf" srcId="{DB8265C6-67C0-4143-9B82-42CA075AB96E}" destId="{FBC05307-E7EF-476B-90E8-826229F3B22B}" srcOrd="5" destOrd="0" presId="urn:microsoft.com/office/officeart/2005/8/layout/vList2"/>
    <dgm:cxn modelId="{666AE882-A8E6-4ABC-BEA8-C1818BA6170D}" type="presParOf" srcId="{DB8265C6-67C0-4143-9B82-42CA075AB96E}" destId="{DAE38BAC-A349-4FA2-807C-BFD6366D062E}" srcOrd="6" destOrd="0" presId="urn:microsoft.com/office/officeart/2005/8/layout/vList2"/>
    <dgm:cxn modelId="{01E50E04-905C-42BA-A01C-988AAF3CD996}" type="presParOf" srcId="{DB8265C6-67C0-4143-9B82-42CA075AB96E}" destId="{1A3DDE23-43C8-415C-A5F6-6D2A815A622B}" srcOrd="7" destOrd="0" presId="urn:microsoft.com/office/officeart/2005/8/layout/vList2"/>
    <dgm:cxn modelId="{5CEA987E-832A-4968-AFC9-0992A9DC5401}" type="presParOf" srcId="{DB8265C6-67C0-4143-9B82-42CA075AB96E}" destId="{8249279D-31B8-4F3D-96A2-DC8A55B9118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CDBAC-D0B0-4CC5-9AB6-278C3BB64873}">
      <dsp:nvSpPr>
        <dsp:cNvPr id="0" name=""/>
        <dsp:cNvSpPr/>
      </dsp:nvSpPr>
      <dsp:spPr>
        <a:xfrm>
          <a:off x="0" y="611660"/>
          <a:ext cx="2156410" cy="12938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The scope of the strategy – as broad as the National food Strategy? Most important elements?</a:t>
          </a:r>
          <a:endParaRPr lang="en-US" sz="1500" kern="1200"/>
        </a:p>
      </dsp:txBody>
      <dsp:txXfrm>
        <a:off x="0" y="611660"/>
        <a:ext cx="2156410" cy="1293846"/>
      </dsp:txXfrm>
    </dsp:sp>
    <dsp:sp modelId="{2D6CA5F1-4DDB-4726-9D60-E313F254669A}">
      <dsp:nvSpPr>
        <dsp:cNvPr id="0" name=""/>
        <dsp:cNvSpPr/>
      </dsp:nvSpPr>
      <dsp:spPr>
        <a:xfrm>
          <a:off x="2372051" y="611660"/>
          <a:ext cx="2156410" cy="12938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Positioning and Governance of the Strategy</a:t>
          </a:r>
          <a:endParaRPr lang="en-US" sz="1500" kern="1200"/>
        </a:p>
      </dsp:txBody>
      <dsp:txXfrm>
        <a:off x="2372051" y="611660"/>
        <a:ext cx="2156410" cy="1293846"/>
      </dsp:txXfrm>
    </dsp:sp>
    <dsp:sp modelId="{FDF1CD4A-0CF8-4252-8B01-8C32A8CFE91A}">
      <dsp:nvSpPr>
        <dsp:cNvPr id="0" name=""/>
        <dsp:cNvSpPr/>
      </dsp:nvSpPr>
      <dsp:spPr>
        <a:xfrm>
          <a:off x="4744102" y="611660"/>
          <a:ext cx="2156410" cy="12938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Partners to include at this early developmental stage and further down the line during consultation of the strategy.</a:t>
          </a:r>
          <a:endParaRPr lang="en-US" sz="1500" kern="1200"/>
        </a:p>
      </dsp:txBody>
      <dsp:txXfrm>
        <a:off x="4744102" y="611660"/>
        <a:ext cx="2156410" cy="1293846"/>
      </dsp:txXfrm>
    </dsp:sp>
    <dsp:sp modelId="{34955AE9-927A-431F-A82D-E57915BF7B43}">
      <dsp:nvSpPr>
        <dsp:cNvPr id="0" name=""/>
        <dsp:cNvSpPr/>
      </dsp:nvSpPr>
      <dsp:spPr>
        <a:xfrm>
          <a:off x="0" y="2121147"/>
          <a:ext cx="2156410" cy="12938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Experience and advice on engaging businesses as part of the local strategies</a:t>
          </a:r>
          <a:endParaRPr lang="en-US" sz="1500" kern="1200"/>
        </a:p>
      </dsp:txBody>
      <dsp:txXfrm>
        <a:off x="0" y="2121147"/>
        <a:ext cx="2156410" cy="1293846"/>
      </dsp:txXfrm>
    </dsp:sp>
    <dsp:sp modelId="{E85F2EC3-5350-45BD-8298-C1CEB7DAFEB2}">
      <dsp:nvSpPr>
        <dsp:cNvPr id="0" name=""/>
        <dsp:cNvSpPr/>
      </dsp:nvSpPr>
      <dsp:spPr>
        <a:xfrm>
          <a:off x="2372051" y="2121147"/>
          <a:ext cx="2156410" cy="1293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Evaluation measures</a:t>
          </a:r>
          <a:endParaRPr lang="en-US" sz="1500" kern="1200"/>
        </a:p>
      </dsp:txBody>
      <dsp:txXfrm>
        <a:off x="2372051" y="2121147"/>
        <a:ext cx="2156410" cy="1293846"/>
      </dsp:txXfrm>
    </dsp:sp>
    <dsp:sp modelId="{8E6C94F5-39B3-4C53-9C12-12CEF5E3B371}">
      <dsp:nvSpPr>
        <dsp:cNvPr id="0" name=""/>
        <dsp:cNvSpPr/>
      </dsp:nvSpPr>
      <dsp:spPr>
        <a:xfrm>
          <a:off x="4744102" y="2121147"/>
          <a:ext cx="2156410" cy="12938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Developing local priorities – in a way that doesn’t over promise.</a:t>
          </a:r>
          <a:endParaRPr lang="en-US" sz="1500" kern="1200"/>
        </a:p>
      </dsp:txBody>
      <dsp:txXfrm>
        <a:off x="4744102" y="2121147"/>
        <a:ext cx="2156410" cy="1293846"/>
      </dsp:txXfrm>
    </dsp:sp>
    <dsp:sp modelId="{54C3FB58-8595-49B4-99CB-5EAC4A6B6C26}">
      <dsp:nvSpPr>
        <dsp:cNvPr id="0" name=""/>
        <dsp:cNvSpPr/>
      </dsp:nvSpPr>
      <dsp:spPr>
        <a:xfrm>
          <a:off x="0" y="3630634"/>
          <a:ext cx="2156410" cy="12938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Getting the right stakeholders involved</a:t>
          </a:r>
          <a:endParaRPr lang="en-US" sz="1500" kern="1200"/>
        </a:p>
      </dsp:txBody>
      <dsp:txXfrm>
        <a:off x="0" y="3630634"/>
        <a:ext cx="2156410" cy="1293846"/>
      </dsp:txXfrm>
    </dsp:sp>
    <dsp:sp modelId="{37E22AB2-F57D-4EC3-830B-E90120E6941F}">
      <dsp:nvSpPr>
        <dsp:cNvPr id="0" name=""/>
        <dsp:cNvSpPr/>
      </dsp:nvSpPr>
      <dsp:spPr>
        <a:xfrm>
          <a:off x="2372051" y="3630634"/>
          <a:ext cx="2156410" cy="12938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Managing a diverse range of stakeholder interests – both expectations and practically in a Food Summit situation</a:t>
          </a:r>
          <a:endParaRPr lang="en-US" sz="1500" kern="1200"/>
        </a:p>
      </dsp:txBody>
      <dsp:txXfrm>
        <a:off x="2372051" y="3630634"/>
        <a:ext cx="2156410" cy="1293846"/>
      </dsp:txXfrm>
    </dsp:sp>
    <dsp:sp modelId="{D8F87527-31AB-4E2E-8789-CACF7C5F89A8}">
      <dsp:nvSpPr>
        <dsp:cNvPr id="0" name=""/>
        <dsp:cNvSpPr/>
      </dsp:nvSpPr>
      <dsp:spPr>
        <a:xfrm>
          <a:off x="4744102" y="3630634"/>
          <a:ext cx="2156410" cy="12938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Turning the outcomes of a summit into an engaged and well lead food partnership</a:t>
          </a:r>
          <a:endParaRPr lang="en-US" sz="1500" kern="1200"/>
        </a:p>
      </dsp:txBody>
      <dsp:txXfrm>
        <a:off x="4744102" y="3630634"/>
        <a:ext cx="2156410" cy="1293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7C946-F362-41F8-BDF3-C8303EEC8C1D}">
      <dsp:nvSpPr>
        <dsp:cNvPr id="0" name=""/>
        <dsp:cNvSpPr/>
      </dsp:nvSpPr>
      <dsp:spPr>
        <a:xfrm>
          <a:off x="982519" y="117186"/>
          <a:ext cx="1022636" cy="5113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Scope &amp; Content</a:t>
          </a:r>
        </a:p>
      </dsp:txBody>
      <dsp:txXfrm>
        <a:off x="997495" y="132162"/>
        <a:ext cx="992684" cy="481366"/>
      </dsp:txXfrm>
    </dsp:sp>
    <dsp:sp modelId="{9089AAB5-C23E-489A-976F-6546C4C28086}">
      <dsp:nvSpPr>
        <dsp:cNvPr id="0" name=""/>
        <dsp:cNvSpPr/>
      </dsp:nvSpPr>
      <dsp:spPr>
        <a:xfrm rot="2700000">
          <a:off x="1718591" y="774275"/>
          <a:ext cx="532313" cy="1789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1772279" y="810067"/>
        <a:ext cx="424937" cy="107377"/>
      </dsp:txXfrm>
    </dsp:sp>
    <dsp:sp modelId="{800D6DDA-63DA-4982-A59D-3F86884C2945}">
      <dsp:nvSpPr>
        <dsp:cNvPr id="0" name=""/>
        <dsp:cNvSpPr/>
      </dsp:nvSpPr>
      <dsp:spPr>
        <a:xfrm>
          <a:off x="1964340" y="1099007"/>
          <a:ext cx="1022636" cy="5113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Development</a:t>
          </a:r>
        </a:p>
      </dsp:txBody>
      <dsp:txXfrm>
        <a:off x="1979316" y="1113983"/>
        <a:ext cx="992684" cy="481366"/>
      </dsp:txXfrm>
    </dsp:sp>
    <dsp:sp modelId="{B32FA4C7-40D1-449A-B7F7-CA9CA7E1F657}">
      <dsp:nvSpPr>
        <dsp:cNvPr id="0" name=""/>
        <dsp:cNvSpPr/>
      </dsp:nvSpPr>
      <dsp:spPr>
        <a:xfrm rot="8100000">
          <a:off x="1718591" y="1756096"/>
          <a:ext cx="532313" cy="1789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10800000">
        <a:off x="1772279" y="1791888"/>
        <a:ext cx="424937" cy="107377"/>
      </dsp:txXfrm>
    </dsp:sp>
    <dsp:sp modelId="{3F9FF365-43BC-4B40-B424-D92628CC49EC}">
      <dsp:nvSpPr>
        <dsp:cNvPr id="0" name=""/>
        <dsp:cNvSpPr/>
      </dsp:nvSpPr>
      <dsp:spPr>
        <a:xfrm>
          <a:off x="982519" y="2080828"/>
          <a:ext cx="1022636" cy="5113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Engaging Stakeholders</a:t>
          </a:r>
        </a:p>
      </dsp:txBody>
      <dsp:txXfrm>
        <a:off x="997495" y="2095804"/>
        <a:ext cx="992684" cy="481366"/>
      </dsp:txXfrm>
    </dsp:sp>
    <dsp:sp modelId="{99BB901A-8BE7-41F5-A328-7BDF45F96A6C}">
      <dsp:nvSpPr>
        <dsp:cNvPr id="0" name=""/>
        <dsp:cNvSpPr/>
      </dsp:nvSpPr>
      <dsp:spPr>
        <a:xfrm rot="13500000">
          <a:off x="736770" y="1756096"/>
          <a:ext cx="532313" cy="1789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10800000">
        <a:off x="790458" y="1791888"/>
        <a:ext cx="424937" cy="107377"/>
      </dsp:txXfrm>
    </dsp:sp>
    <dsp:sp modelId="{51B7DB65-34DF-4224-B4EC-14B137596219}">
      <dsp:nvSpPr>
        <dsp:cNvPr id="0" name=""/>
        <dsp:cNvSpPr/>
      </dsp:nvSpPr>
      <dsp:spPr>
        <a:xfrm>
          <a:off x="697" y="1099007"/>
          <a:ext cx="1022636" cy="5113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Evaluation methods</a:t>
          </a:r>
        </a:p>
      </dsp:txBody>
      <dsp:txXfrm>
        <a:off x="15673" y="1113983"/>
        <a:ext cx="992684" cy="481366"/>
      </dsp:txXfrm>
    </dsp:sp>
    <dsp:sp modelId="{584D64B2-4994-4816-8F10-FEFFEF1B9974}">
      <dsp:nvSpPr>
        <dsp:cNvPr id="0" name=""/>
        <dsp:cNvSpPr/>
      </dsp:nvSpPr>
      <dsp:spPr>
        <a:xfrm rot="18900000">
          <a:off x="736770" y="774275"/>
          <a:ext cx="532313" cy="1789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790458" y="810067"/>
        <a:ext cx="424937" cy="107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600AA-9F70-420E-86EF-D09F46FF6E52}">
      <dsp:nvSpPr>
        <dsp:cNvPr id="0" name=""/>
        <dsp:cNvSpPr/>
      </dsp:nvSpPr>
      <dsp:spPr>
        <a:xfrm>
          <a:off x="0" y="664950"/>
          <a:ext cx="6900512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It is not easy</a:t>
          </a:r>
          <a:endParaRPr lang="en-US" sz="3200" kern="1200"/>
        </a:p>
      </dsp:txBody>
      <dsp:txXfrm>
        <a:off x="37467" y="702417"/>
        <a:ext cx="6825578" cy="692586"/>
      </dsp:txXfrm>
    </dsp:sp>
    <dsp:sp modelId="{F6DC93A5-9E84-4142-B376-7787D030E432}">
      <dsp:nvSpPr>
        <dsp:cNvPr id="0" name=""/>
        <dsp:cNvSpPr/>
      </dsp:nvSpPr>
      <dsp:spPr>
        <a:xfrm>
          <a:off x="0" y="1524630"/>
          <a:ext cx="6900512" cy="767520"/>
        </a:xfrm>
        <a:prstGeom prst="roundRect">
          <a:avLst/>
        </a:prstGeom>
        <a:solidFill>
          <a:schemeClr val="accent3">
            <a:hueOff val="-404391"/>
            <a:satOff val="10347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If it were easy, it would be done already</a:t>
          </a:r>
          <a:endParaRPr lang="en-US" sz="3200" kern="1200"/>
        </a:p>
      </dsp:txBody>
      <dsp:txXfrm>
        <a:off x="37467" y="1562097"/>
        <a:ext cx="6825578" cy="692586"/>
      </dsp:txXfrm>
    </dsp:sp>
    <dsp:sp modelId="{33234617-AFDE-4D09-AACA-287B7927338A}">
      <dsp:nvSpPr>
        <dsp:cNvPr id="0" name=""/>
        <dsp:cNvSpPr/>
      </dsp:nvSpPr>
      <dsp:spPr>
        <a:xfrm>
          <a:off x="0" y="2384310"/>
          <a:ext cx="6900512" cy="767520"/>
        </a:xfrm>
        <a:prstGeom prst="roundRect">
          <a:avLst/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It is possible – you can get it done</a:t>
          </a:r>
          <a:endParaRPr lang="en-US" sz="3200" kern="1200"/>
        </a:p>
      </dsp:txBody>
      <dsp:txXfrm>
        <a:off x="37467" y="2421777"/>
        <a:ext cx="6825578" cy="692586"/>
      </dsp:txXfrm>
    </dsp:sp>
    <dsp:sp modelId="{DAE38BAC-A349-4FA2-807C-BFD6366D062E}">
      <dsp:nvSpPr>
        <dsp:cNvPr id="0" name=""/>
        <dsp:cNvSpPr/>
      </dsp:nvSpPr>
      <dsp:spPr>
        <a:xfrm>
          <a:off x="0" y="3243990"/>
          <a:ext cx="6900512" cy="767520"/>
        </a:xfrm>
        <a:prstGeom prst="roundRect">
          <a:avLst/>
        </a:prstGeom>
        <a:solidFill>
          <a:schemeClr val="accent3">
            <a:hueOff val="-1213174"/>
            <a:satOff val="31040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Don’t let good be victim to perfect</a:t>
          </a:r>
          <a:endParaRPr lang="en-US" sz="3200" kern="1200"/>
        </a:p>
      </dsp:txBody>
      <dsp:txXfrm>
        <a:off x="37467" y="3281457"/>
        <a:ext cx="6825578" cy="692586"/>
      </dsp:txXfrm>
    </dsp:sp>
    <dsp:sp modelId="{8249279D-31B8-4F3D-96A2-DC8A55B91189}">
      <dsp:nvSpPr>
        <dsp:cNvPr id="0" name=""/>
        <dsp:cNvSpPr/>
      </dsp:nvSpPr>
      <dsp:spPr>
        <a:xfrm>
          <a:off x="0" y="4103670"/>
          <a:ext cx="6900512" cy="767520"/>
        </a:xfrm>
        <a:prstGeom prst="roundRect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It’s important</a:t>
          </a:r>
          <a:endParaRPr lang="en-US" sz="3200" kern="1200"/>
        </a:p>
      </dsp:txBody>
      <dsp:txXfrm>
        <a:off x="37467" y="4141137"/>
        <a:ext cx="6825578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AD414-09C8-4864-9D5E-D66673C8183F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B13CA-297A-4A6E-9B6A-1B35B2C4F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43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ukhsa.blog.gov.uk</a:t>
            </a:r>
            <a:r>
              <a:rPr lang="en-US" sz="1200" dirty="0"/>
              <a:t>/2021/03/04/patterns-and-trends-in-excess-weight-among-adults-in-</a:t>
            </a:r>
            <a:r>
              <a:rPr lang="en-US" sz="1200" dirty="0" err="1"/>
              <a:t>england</a:t>
            </a:r>
            <a:r>
              <a:rPr lang="en-US" sz="1200" dirty="0"/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r>
              <a:rPr lang="en-US" dirty="0"/>
              <a:t>Charts by me – data taken from - https://</a:t>
            </a:r>
            <a:r>
              <a:rPr lang="en-US" dirty="0" err="1"/>
              <a:t>commonslibrary.parliament.uk</a:t>
            </a:r>
            <a:r>
              <a:rPr lang="en-US" dirty="0"/>
              <a:t>/research-briefings/sn03336/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7EC6B-2DD6-7F46-A830-904890BA2C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6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BCB0-1D43-4395-9F57-A154B9B3E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BB291-EFE8-43F1-9678-9BCBA4B23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10ABF-D508-4AB0-B45B-1BB317F8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7D5-D87B-4E6E-B9C4-AEC1839A8A1C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BD295-4ABD-4177-A414-A35E760D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F0496-1DA6-4111-95C1-1911F509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03F8-4454-48A3-B4E2-553BA55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40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8C4C-F1C3-4A3B-948B-C978DAC2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2DBA0-F523-4426-90AD-2D83C81C7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08802-541E-48A2-B1D8-06589F6D9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7D5-D87B-4E6E-B9C4-AEC1839A8A1C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43EA6-31E7-4F47-A657-A9F62019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72329-8A2F-492C-9243-0DE98A58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03F8-4454-48A3-B4E2-553BA55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04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64689-9B21-4122-8E13-6D8001F96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45BA1-1CFC-4ACB-BB80-334FD548B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6BC4C-E936-4754-BE64-3BE26197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7D5-D87B-4E6E-B9C4-AEC1839A8A1C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89C0A-2487-41B4-B8F1-456BDA72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72E89-C9CC-4F20-98F9-F004D567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03F8-4454-48A3-B4E2-553BA55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4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874E-D3CB-41E1-BC72-DFC27213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3F2A7-2A4A-4F7B-BC24-6ED8B7551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27876-9590-4E40-B3E6-1E6E58DB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7D5-D87B-4E6E-B9C4-AEC1839A8A1C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952B5-3D75-4F27-87F4-A3FD79EF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3B9A8-A21D-4E17-986C-1DF07EBF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03F8-4454-48A3-B4E2-553BA55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70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86EE-AC14-4B71-87C1-5FDDFA08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9276C-54BA-4C00-855B-3E988068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B96E2-9B44-4E0E-A2CB-BBC7729A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7D5-D87B-4E6E-B9C4-AEC1839A8A1C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24F2-3779-45DC-A9EB-E7A6CA5B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C73BA-8451-498A-8BC4-0E3ABF49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03F8-4454-48A3-B4E2-553BA55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61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C1BF-89BD-4BA8-AB2B-FB0188ED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48A7-F916-4378-A4C6-88D27D704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261AC-4088-4187-B61D-11BC9BC11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F864C-2828-4EC8-A977-CEE52C62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7D5-D87B-4E6E-B9C4-AEC1839A8A1C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1C9B2-5623-4CA2-8F58-1D44B68B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B0B38-99CA-44D3-8C24-ADE6E650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03F8-4454-48A3-B4E2-553BA55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7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E8E2-26E2-4FF7-B565-0D807EA4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1ACB2-85EE-4A29-BC01-132F6264A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F4953-6FFC-44FA-BB28-E8992F0B9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B59CF-8683-43A0-B058-DA1E72CFC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A0F97-68E8-4599-B585-175233035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B3A3A-77E0-44A2-80F9-C7BDBB5F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7D5-D87B-4E6E-B9C4-AEC1839A8A1C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063048-C67C-4254-9C32-95C9C763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3CA562-BF1A-4C95-BAEB-BC29B390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03F8-4454-48A3-B4E2-553BA55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51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9418-2527-40F5-8252-CDE4FD7C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24DE2-42D5-4F99-A967-B0F3C3DE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7D5-D87B-4E6E-B9C4-AEC1839A8A1C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39F47-C821-4B3E-88A0-4FCAAE9F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7CA92-5D07-488D-BFBB-C9B8EE1D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03F8-4454-48A3-B4E2-553BA55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32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329AFD-4C0B-4839-91D4-38D28402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7D5-D87B-4E6E-B9C4-AEC1839A8A1C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B9581-CC5B-4530-B8FE-FB715F1F2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DAEF4-48FC-47D6-8C1C-46300749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03F8-4454-48A3-B4E2-553BA55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5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FA51-D6D5-4D2B-BDBB-AAD40BD4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44E8-C62E-4D4B-9086-F88366B7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0DD0A-4DFD-4FA3-9465-2E2E9F885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6DED9-DFBB-4238-8109-2CE0EE6E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7D5-D87B-4E6E-B9C4-AEC1839A8A1C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1B2EF-B520-43C8-8712-DE1F5F3F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75770-0E0A-4F2F-97E7-72309663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03F8-4454-48A3-B4E2-553BA55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85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C926-B86C-4436-B841-42AC475D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D6CC5C-3844-4D83-A81B-D01D32AFB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A2229-FB9A-41B2-9B83-256E16111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E7394-4867-46B2-B62C-9D49DF03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F7D5-D87B-4E6E-B9C4-AEC1839A8A1C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21C4B-981A-426D-9CE7-739A6891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7771A-5E50-45F3-B625-8571F37A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03F8-4454-48A3-B4E2-553BA55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45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F0DF67-DC62-49D1-9A70-54FFBEF7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3084C-644B-425D-A1B4-3A28C1913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84B02-79B3-444B-AF96-DECBF9A8F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CF7D5-D87B-4E6E-B9C4-AEC1839A8A1C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9553F-9DE9-4527-BA8D-732CE7338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B786F-AE11-4773-A14C-6F56B0669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03F8-4454-48A3-B4E2-553BA55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38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4321-1E47-4271-A3A1-544170A78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111" y="640081"/>
            <a:ext cx="5138808" cy="3352473"/>
          </a:xfrm>
          <a:noFill/>
        </p:spPr>
        <p:txBody>
          <a:bodyPr>
            <a:normAutofit/>
          </a:bodyPr>
          <a:lstStyle/>
          <a:p>
            <a:r>
              <a:rPr lang="en-GB" dirty="0"/>
              <a:t>Local Food Strategy: </a:t>
            </a:r>
            <a:br>
              <a:rPr lang="en-GB" dirty="0"/>
            </a:br>
            <a:r>
              <a:rPr lang="en-GB" dirty="0"/>
              <a:t>Getting Started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06155-62B8-4AD0-8384-6801D3955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3110" y="4157147"/>
            <a:ext cx="5138809" cy="2060774"/>
          </a:xfrm>
          <a:noFill/>
        </p:spPr>
        <p:txBody>
          <a:bodyPr>
            <a:normAutofit/>
          </a:bodyPr>
          <a:lstStyle/>
          <a:p>
            <a:r>
              <a:rPr lang="en-GB" sz="2200"/>
              <a:t>Kristin Bash</a:t>
            </a:r>
          </a:p>
          <a:p>
            <a:r>
              <a:rPr lang="en-GB" sz="2200"/>
              <a:t>Consultant in Public Health, OHID, Y&amp;H</a:t>
            </a:r>
          </a:p>
          <a:p>
            <a:r>
              <a:rPr lang="en-GB" sz="2200"/>
              <a:t>Y&amp;H Healthier &amp; Sustainable Food System Network Meeting</a:t>
            </a:r>
          </a:p>
          <a:p>
            <a:r>
              <a:rPr lang="en-GB" sz="2200"/>
              <a:t>09 June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13D8DA-B72B-46FB-9E5D-656A0EB0A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6107584" cy="6861717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63CDDC8E-3FD0-4545-A664-7661835B4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Fruits and vegetables in bags">
            <a:extLst>
              <a:ext uri="{FF2B5EF4-FFF2-40B4-BE49-F238E27FC236}">
                <a16:creationId xmlns:a16="http://schemas.microsoft.com/office/drawing/2014/main" id="{3606967B-C83D-44DC-BA35-965DDE806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98" t="2508" r="4783" b="-2164"/>
          <a:stretch/>
        </p:blipFill>
        <p:spPr>
          <a:xfrm>
            <a:off x="0" y="640080"/>
            <a:ext cx="5720080" cy="5852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187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5FD65-5483-4154-A4F5-C6813E10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10515600" cy="122872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2. Assemble Strategy Design Team – working group, committee, etc.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8E7D08-F0B9-41B0-99BE-F8468AF294FC}"/>
              </a:ext>
            </a:extLst>
          </p:cNvPr>
          <p:cNvSpPr txBox="1"/>
          <p:nvPr/>
        </p:nvSpPr>
        <p:spPr>
          <a:xfrm>
            <a:off x="838200" y="2114550"/>
            <a:ext cx="102298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Counsellor support important at this stage – ideally a participant in the design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Propose and agree framework or methodology – matter of preference and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Logic model approach – work backwards from where you want to be long term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Borrow existing framework – e.g., Sustainable Food Places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‘</a:t>
            </a:r>
            <a:r>
              <a:rPr lang="en-GB" dirty="0" err="1"/>
              <a:t>Strawperson</a:t>
            </a:r>
            <a:r>
              <a:rPr lang="en-GB" dirty="0"/>
              <a:t> strategy’ approach – start with something developed elsewhere and pull it apart, put back together to meet local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Identify key principles to guide strategy development, implementation and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E.g., we adopt a universal proportionalism approach whenever possible; we are evidence-led;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Produce Strategy Design Document (Strategic Intent; Strategy Development Plan…)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Outline framework chosen and core principles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Outline process to be used in developing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Then – the really hard work begins…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277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80DF4-D2B9-4C9F-930D-FFC4751A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815975"/>
          </a:xfrm>
        </p:spPr>
        <p:txBody>
          <a:bodyPr/>
          <a:lstStyle/>
          <a:p>
            <a:r>
              <a:rPr lang="en-GB" b="1" dirty="0"/>
              <a:t>Sustainable Food Cities Framework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1F093-8640-402A-98A3-AD00DB78B92E}"/>
              </a:ext>
            </a:extLst>
          </p:cNvPr>
          <p:cNvSpPr txBox="1"/>
          <p:nvPr/>
        </p:nvSpPr>
        <p:spPr>
          <a:xfrm>
            <a:off x="971550" y="1762125"/>
            <a:ext cx="9858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framework has been used by approximately 50 local food partnerships across the UK to frame their activity when taking a whole food system approach. </a:t>
            </a:r>
          </a:p>
          <a:p>
            <a:endParaRPr lang="en-GB" dirty="0"/>
          </a:p>
          <a:p>
            <a:r>
              <a:rPr lang="en-GB" dirty="0"/>
              <a:t>This framework focuses on six key areas of action: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Promoting health and sustainable food to the public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Tackling food poverty, diet related ill health and access to healthy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Building community food knowledge, skills resources and projects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Promoting vibrant and diverse sustainable food economy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Transforming catering and food procurement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Reducing waste and the ecological footprint of the food system.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293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80DF4-D2B9-4C9F-930D-FFC4751A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r>
              <a:rPr lang="en-GB" b="1" dirty="0"/>
              <a:t>Stakeholder Engagement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27CAA-1F4E-4152-B7C4-23B04D644F7F}"/>
              </a:ext>
            </a:extLst>
          </p:cNvPr>
          <p:cNvSpPr txBox="1"/>
          <p:nvPr/>
        </p:nvSpPr>
        <p:spPr>
          <a:xfrm>
            <a:off x="1085850" y="1419225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Stakeholder engagement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Key is to start early in the process – even with informal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 network – communicate early and often to keep involved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Commit to a Food Summit to kick off the plan </a:t>
            </a:r>
          </a:p>
          <a:p>
            <a:r>
              <a:rPr lang="en-GB" dirty="0"/>
              <a:t>Make the case for paid staff – a Food Team alongside the governance body / advisory board. </a:t>
            </a:r>
          </a:p>
          <a:p>
            <a:r>
              <a:rPr lang="en-GB" dirty="0"/>
              <a:t>Commission the development of a long-term food strategy and 5-year action plan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8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9A211-06E8-4FD2-B40A-CBB9CCA460F8}"/>
              </a:ext>
            </a:extLst>
          </p:cNvPr>
          <p:cNvSpPr txBox="1"/>
          <p:nvPr/>
        </p:nvSpPr>
        <p:spPr>
          <a:xfrm>
            <a:off x="995680" y="1373505"/>
            <a:ext cx="10420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many health and wellbeing problems are connected to food?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Diet-related poor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Childhood obesity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Food insecurity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Economic resilience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Good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Environment and sustainability</a:t>
            </a:r>
          </a:p>
          <a:p>
            <a:endParaRPr lang="en-GB" dirty="0"/>
          </a:p>
          <a:p>
            <a:r>
              <a:rPr lang="en-GB" dirty="0"/>
              <a:t>Food may be at the heart of many big problems our local populations are facing – and that makes it central to the solutions.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F0A1D3-243A-419B-BD74-733983F1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en-GB" dirty="0"/>
              <a:t>Food – Why do we need a strategy?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01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2B83113-8D57-12E4-F106-9415246AB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1494" y="1682206"/>
            <a:ext cx="5774266" cy="428739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3917F8-0A30-7F89-6C8E-34D9BB0E8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93" y="309939"/>
            <a:ext cx="5130799" cy="29874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249ED8-8E4E-224D-0BA7-3A9BFD2F5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893" y="3469638"/>
            <a:ext cx="5130799" cy="30841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4DECA-699D-BA12-96F0-5273AD54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13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19251-E4DF-4D16-B799-06829A587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628795"/>
            <a:ext cx="5294716" cy="3600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79F180-8171-43FA-B4CF-3FAC74458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817" y="1608942"/>
            <a:ext cx="5294715" cy="3640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732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71FB0B-D50F-4E50-A06E-5287BC59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you’ve said would be useful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303A553F-FC5B-9670-2B7D-D3BAED835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8801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9278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25D85D-EB59-4123-8A5A-B6472B68C2F3}"/>
              </a:ext>
            </a:extLst>
          </p:cNvPr>
          <p:cNvSpPr txBox="1"/>
          <p:nvPr/>
        </p:nvSpPr>
        <p:spPr>
          <a:xfrm>
            <a:off x="922401" y="889843"/>
            <a:ext cx="1034415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Scope and Content of Local Food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scope of the strategy – what to include and how broad to go?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Developing local priorities in a way that doesn’t over promise.</a:t>
            </a:r>
          </a:p>
          <a:p>
            <a:endParaRPr lang="en-GB" dirty="0"/>
          </a:p>
          <a:p>
            <a:r>
              <a:rPr lang="en-GB" b="1" dirty="0"/>
              <a:t>Developing Local Food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Getting the right stakeholders involved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Partners to include at this early developmental stage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Partners to include further down the line during consultation of the strategy.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Turning the outcomes of a summit into an engaged and well-led food partnership</a:t>
            </a:r>
          </a:p>
          <a:p>
            <a:endParaRPr lang="en-GB" dirty="0"/>
          </a:p>
          <a:p>
            <a:r>
              <a:rPr lang="en-GB" b="1" dirty="0"/>
              <a:t>Engaging Stakeholders in Local Food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Engaging with businesses as part of the local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Managing a diverse range of stakeholder interests – both expectations and practically in a Food Summit situation</a:t>
            </a:r>
          </a:p>
          <a:p>
            <a:endParaRPr lang="en-GB" dirty="0"/>
          </a:p>
          <a:p>
            <a:r>
              <a:rPr lang="en-GB" b="1" dirty="0"/>
              <a:t>Governance of Local Food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Positioning and Governance of the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Using the right evaluation measures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19F7B37E-121B-4C25-93F2-0A6A1675B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677901"/>
              </p:ext>
            </p:extLst>
          </p:nvPr>
        </p:nvGraphicFramePr>
        <p:xfrm>
          <a:off x="8278876" y="889843"/>
          <a:ext cx="2987675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884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80DF4-D2B9-4C9F-930D-FFC4751A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r>
              <a:rPr lang="en-GB" b="1" dirty="0"/>
              <a:t>Scope and Content of Local Food Strategy</a:t>
            </a:r>
            <a:endParaRPr lang="en-GB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7AFD0F6-FC9F-4619-BB71-B1CE9EEAE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324" y="1219200"/>
            <a:ext cx="6873651" cy="5676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302BE9-CEF9-4654-999E-59632FBCA94D}"/>
              </a:ext>
            </a:extLst>
          </p:cNvPr>
          <p:cNvSpPr txBox="1"/>
          <p:nvPr/>
        </p:nvSpPr>
        <p:spPr>
          <a:xfrm>
            <a:off x="6248400" y="1176090"/>
            <a:ext cx="5276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Two Questions: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dirty="0"/>
              <a:t>What are the defined strategic objectives in your area for health and wellbeing?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dirty="0"/>
              <a:t>Where do these overlap with food?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8C022-BC1A-4A17-A1B9-5E253697D8AA}"/>
              </a:ext>
            </a:extLst>
          </p:cNvPr>
          <p:cNvSpPr txBox="1"/>
          <p:nvPr/>
        </p:nvSpPr>
        <p:spPr>
          <a:xfrm>
            <a:off x="6553200" y="2443388"/>
            <a:ext cx="5124450" cy="313932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Healthy food environment – local advertising, planning, procurement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Sustainability – Net Zero targets – Climate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Household food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Farmers and rural population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Food workers – good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Local Resilient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Best start in life 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Inclusion health groups and food – healthy diet, food insecurity, good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 much more…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5B44A-D7C8-48E8-BC6E-66E2264E6506}"/>
              </a:ext>
            </a:extLst>
          </p:cNvPr>
          <p:cNvSpPr txBox="1"/>
          <p:nvPr/>
        </p:nvSpPr>
        <p:spPr>
          <a:xfrm>
            <a:off x="6400800" y="5778778"/>
            <a:ext cx="542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Ultimate goal: weave food-related policy options in all  major local strategic plans and documents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0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80DF4-D2B9-4C9F-930D-FFC4751A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Developing Local Food Strategy</a:t>
            </a: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87DD4F85-0238-A7D7-B00D-59DD294A6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45072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4973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04A40-0C9E-4FA4-994C-10AB6B1B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0"/>
            <a:ext cx="10515600" cy="53911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2. Strategic Food Review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D8827-A6B5-4E29-82FB-9F58E282E1D3}"/>
              </a:ext>
            </a:extLst>
          </p:cNvPr>
          <p:cNvSpPr txBox="1"/>
          <p:nvPr/>
        </p:nvSpPr>
        <p:spPr>
          <a:xfrm>
            <a:off x="715009" y="1720840"/>
            <a:ext cx="97720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To inform development of a long term sustainable food strategy that will link in with other key local policies &amp; strategic objectives.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Identify priority areas to inform development of a food action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Start process of engaging with local stakeholders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Identify and map key actors in local area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Informal chats – describe intent to deliver food strategy, collect scoping info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Map of the system – where is food policy made in your area? Where are existing links?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How long is a piece of string?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At the end – Short report describing current state of food system, actors, relationships and gaps in these relationships – and an overview of key findings.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Share with stakeholders involved in review – keep the engagement going…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701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959</Words>
  <Application>Microsoft Office PowerPoint</Application>
  <PresentationFormat>Widescreen</PresentationFormat>
  <Paragraphs>114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Local Food Strategy:  Getting Started</vt:lpstr>
      <vt:lpstr>Food – Why do we need a strategy? </vt:lpstr>
      <vt:lpstr>PowerPoint Presentation</vt:lpstr>
      <vt:lpstr>PowerPoint Presentation</vt:lpstr>
      <vt:lpstr>What you’ve said would be useful</vt:lpstr>
      <vt:lpstr>PowerPoint Presentation</vt:lpstr>
      <vt:lpstr>Scope and Content of Local Food Strategy</vt:lpstr>
      <vt:lpstr>Developing Local Food Strategy</vt:lpstr>
      <vt:lpstr>2. Strategic Food Review </vt:lpstr>
      <vt:lpstr>2. Assemble Strategy Design Team – working group, committee, etc. </vt:lpstr>
      <vt:lpstr>Sustainable Food Cities Framework</vt:lpstr>
      <vt:lpstr>Stakeholder Engagement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Bash, Kristin</dc:creator>
  <cp:lastModifiedBy>Bash, Kristin</cp:lastModifiedBy>
  <cp:revision>16</cp:revision>
  <dcterms:created xsi:type="dcterms:W3CDTF">2022-06-09T06:00:09Z</dcterms:created>
  <dcterms:modified xsi:type="dcterms:W3CDTF">2022-06-09T09:03:25Z</dcterms:modified>
</cp:coreProperties>
</file>