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4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2E7B0D-1B1F-433C-9609-8E0001535F92}" v="6" dt="2023-02-21T16:50:16.3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sialek, Victoria" userId="da213aaf-50cc-4051-9212-8a1bfd55fda3" providerId="ADAL" clId="{4A2E7B0D-1B1F-433C-9609-8E0001535F92}"/>
    <pc:docChg chg="custSel addSld delSld modSld delMainMaster">
      <pc:chgData name="Musialek, Victoria" userId="da213aaf-50cc-4051-9212-8a1bfd55fda3" providerId="ADAL" clId="{4A2E7B0D-1B1F-433C-9609-8E0001535F92}" dt="2023-02-21T16:46:53.227" v="9" actId="1076"/>
      <pc:docMkLst>
        <pc:docMk/>
      </pc:docMkLst>
      <pc:sldChg chg="del">
        <pc:chgData name="Musialek, Victoria" userId="da213aaf-50cc-4051-9212-8a1bfd55fda3" providerId="ADAL" clId="{4A2E7B0D-1B1F-433C-9609-8E0001535F92}" dt="2023-02-21T16:46:18.440" v="0" actId="47"/>
        <pc:sldMkLst>
          <pc:docMk/>
          <pc:sldMk cId="2856107725" sldId="256"/>
        </pc:sldMkLst>
      </pc:sldChg>
      <pc:sldChg chg="modSp mod">
        <pc:chgData name="Musialek, Victoria" userId="da213aaf-50cc-4051-9212-8a1bfd55fda3" providerId="ADAL" clId="{4A2E7B0D-1B1F-433C-9609-8E0001535F92}" dt="2023-02-21T16:46:53.227" v="9" actId="1076"/>
        <pc:sldMkLst>
          <pc:docMk/>
          <pc:sldMk cId="1905813471" sldId="344"/>
        </pc:sldMkLst>
        <pc:spChg chg="mod">
          <ac:chgData name="Musialek, Victoria" userId="da213aaf-50cc-4051-9212-8a1bfd55fda3" providerId="ADAL" clId="{4A2E7B0D-1B1F-433C-9609-8E0001535F92}" dt="2023-02-21T16:46:53.227" v="9" actId="1076"/>
          <ac:spMkLst>
            <pc:docMk/>
            <pc:sldMk cId="1905813471" sldId="344"/>
            <ac:spMk id="9" creationId="{B0DD3E73-E81E-487E-A011-B4C8C8BFAEDD}"/>
          </ac:spMkLst>
        </pc:spChg>
      </pc:sldChg>
      <pc:sldChg chg="addSp delSp add del setBg delDesignElem">
        <pc:chgData name="Musialek, Victoria" userId="da213aaf-50cc-4051-9212-8a1bfd55fda3" providerId="ADAL" clId="{4A2E7B0D-1B1F-433C-9609-8E0001535F92}" dt="2023-02-21T16:46:28.474" v="3"/>
        <pc:sldMkLst>
          <pc:docMk/>
          <pc:sldMk cId="55662364" sldId="345"/>
        </pc:sldMkLst>
        <pc:spChg chg="add del">
          <ac:chgData name="Musialek, Victoria" userId="da213aaf-50cc-4051-9212-8a1bfd55fda3" providerId="ADAL" clId="{4A2E7B0D-1B1F-433C-9609-8E0001535F92}" dt="2023-02-21T16:46:28.474" v="3"/>
          <ac:spMkLst>
            <pc:docMk/>
            <pc:sldMk cId="55662364" sldId="345"/>
            <ac:spMk id="19" creationId="{16F9E488-0718-4E1E-9D12-26779F606252}"/>
          </ac:spMkLst>
        </pc:spChg>
        <pc:spChg chg="add del">
          <ac:chgData name="Musialek, Victoria" userId="da213aaf-50cc-4051-9212-8a1bfd55fda3" providerId="ADAL" clId="{4A2E7B0D-1B1F-433C-9609-8E0001535F92}" dt="2023-02-21T16:46:28.474" v="3"/>
          <ac:spMkLst>
            <pc:docMk/>
            <pc:sldMk cId="55662364" sldId="345"/>
            <ac:spMk id="21" creationId="{D20AEB5B-DFC7-42B4-9FAA-6B95E01D0FCE}"/>
          </ac:spMkLst>
        </pc:spChg>
        <pc:grpChg chg="add del">
          <ac:chgData name="Musialek, Victoria" userId="da213aaf-50cc-4051-9212-8a1bfd55fda3" providerId="ADAL" clId="{4A2E7B0D-1B1F-433C-9609-8E0001535F92}" dt="2023-02-21T16:46:28.474" v="3"/>
          <ac:grpSpMkLst>
            <pc:docMk/>
            <pc:sldMk cId="55662364" sldId="345"/>
            <ac:grpSpMk id="23" creationId="{64B93721-934F-4F1E-A868-0B2BA110D3B5}"/>
          </ac:grpSpMkLst>
        </pc:grpChg>
      </pc:sldChg>
      <pc:sldMasterChg chg="del delSldLayout">
        <pc:chgData name="Musialek, Victoria" userId="da213aaf-50cc-4051-9212-8a1bfd55fda3" providerId="ADAL" clId="{4A2E7B0D-1B1F-433C-9609-8E0001535F92}" dt="2023-02-21T16:46:18.440" v="0" actId="47"/>
        <pc:sldMasterMkLst>
          <pc:docMk/>
          <pc:sldMasterMk cId="362874885" sldId="2147483648"/>
        </pc:sldMasterMkLst>
        <pc:sldLayoutChg chg="del">
          <pc:chgData name="Musialek, Victoria" userId="da213aaf-50cc-4051-9212-8a1bfd55fda3" providerId="ADAL" clId="{4A2E7B0D-1B1F-433C-9609-8E0001535F92}" dt="2023-02-21T16:46:18.440" v="0" actId="47"/>
          <pc:sldLayoutMkLst>
            <pc:docMk/>
            <pc:sldMasterMk cId="362874885" sldId="2147483648"/>
            <pc:sldLayoutMk cId="1245634048" sldId="2147483649"/>
          </pc:sldLayoutMkLst>
        </pc:sldLayoutChg>
        <pc:sldLayoutChg chg="del">
          <pc:chgData name="Musialek, Victoria" userId="da213aaf-50cc-4051-9212-8a1bfd55fda3" providerId="ADAL" clId="{4A2E7B0D-1B1F-433C-9609-8E0001535F92}" dt="2023-02-21T16:46:18.440" v="0" actId="47"/>
          <pc:sldLayoutMkLst>
            <pc:docMk/>
            <pc:sldMasterMk cId="362874885" sldId="2147483648"/>
            <pc:sldLayoutMk cId="1383662890" sldId="2147483650"/>
          </pc:sldLayoutMkLst>
        </pc:sldLayoutChg>
        <pc:sldLayoutChg chg="del">
          <pc:chgData name="Musialek, Victoria" userId="da213aaf-50cc-4051-9212-8a1bfd55fda3" providerId="ADAL" clId="{4A2E7B0D-1B1F-433C-9609-8E0001535F92}" dt="2023-02-21T16:46:18.440" v="0" actId="47"/>
          <pc:sldLayoutMkLst>
            <pc:docMk/>
            <pc:sldMasterMk cId="362874885" sldId="2147483648"/>
            <pc:sldLayoutMk cId="1657535028" sldId="2147483651"/>
          </pc:sldLayoutMkLst>
        </pc:sldLayoutChg>
        <pc:sldLayoutChg chg="del">
          <pc:chgData name="Musialek, Victoria" userId="da213aaf-50cc-4051-9212-8a1bfd55fda3" providerId="ADAL" clId="{4A2E7B0D-1B1F-433C-9609-8E0001535F92}" dt="2023-02-21T16:46:18.440" v="0" actId="47"/>
          <pc:sldLayoutMkLst>
            <pc:docMk/>
            <pc:sldMasterMk cId="362874885" sldId="2147483648"/>
            <pc:sldLayoutMk cId="3333224243" sldId="2147483652"/>
          </pc:sldLayoutMkLst>
        </pc:sldLayoutChg>
        <pc:sldLayoutChg chg="del">
          <pc:chgData name="Musialek, Victoria" userId="da213aaf-50cc-4051-9212-8a1bfd55fda3" providerId="ADAL" clId="{4A2E7B0D-1B1F-433C-9609-8E0001535F92}" dt="2023-02-21T16:46:18.440" v="0" actId="47"/>
          <pc:sldLayoutMkLst>
            <pc:docMk/>
            <pc:sldMasterMk cId="362874885" sldId="2147483648"/>
            <pc:sldLayoutMk cId="3917738432" sldId="2147483653"/>
          </pc:sldLayoutMkLst>
        </pc:sldLayoutChg>
        <pc:sldLayoutChg chg="del">
          <pc:chgData name="Musialek, Victoria" userId="da213aaf-50cc-4051-9212-8a1bfd55fda3" providerId="ADAL" clId="{4A2E7B0D-1B1F-433C-9609-8E0001535F92}" dt="2023-02-21T16:46:18.440" v="0" actId="47"/>
          <pc:sldLayoutMkLst>
            <pc:docMk/>
            <pc:sldMasterMk cId="362874885" sldId="2147483648"/>
            <pc:sldLayoutMk cId="3610601137" sldId="2147483654"/>
          </pc:sldLayoutMkLst>
        </pc:sldLayoutChg>
        <pc:sldLayoutChg chg="del">
          <pc:chgData name="Musialek, Victoria" userId="da213aaf-50cc-4051-9212-8a1bfd55fda3" providerId="ADAL" clId="{4A2E7B0D-1B1F-433C-9609-8E0001535F92}" dt="2023-02-21T16:46:18.440" v="0" actId="47"/>
          <pc:sldLayoutMkLst>
            <pc:docMk/>
            <pc:sldMasterMk cId="362874885" sldId="2147483648"/>
            <pc:sldLayoutMk cId="1148737100" sldId="2147483655"/>
          </pc:sldLayoutMkLst>
        </pc:sldLayoutChg>
        <pc:sldLayoutChg chg="del">
          <pc:chgData name="Musialek, Victoria" userId="da213aaf-50cc-4051-9212-8a1bfd55fda3" providerId="ADAL" clId="{4A2E7B0D-1B1F-433C-9609-8E0001535F92}" dt="2023-02-21T16:46:18.440" v="0" actId="47"/>
          <pc:sldLayoutMkLst>
            <pc:docMk/>
            <pc:sldMasterMk cId="362874885" sldId="2147483648"/>
            <pc:sldLayoutMk cId="4099871599" sldId="2147483656"/>
          </pc:sldLayoutMkLst>
        </pc:sldLayoutChg>
        <pc:sldLayoutChg chg="del">
          <pc:chgData name="Musialek, Victoria" userId="da213aaf-50cc-4051-9212-8a1bfd55fda3" providerId="ADAL" clId="{4A2E7B0D-1B1F-433C-9609-8E0001535F92}" dt="2023-02-21T16:46:18.440" v="0" actId="47"/>
          <pc:sldLayoutMkLst>
            <pc:docMk/>
            <pc:sldMasterMk cId="362874885" sldId="2147483648"/>
            <pc:sldLayoutMk cId="280261502" sldId="2147483657"/>
          </pc:sldLayoutMkLst>
        </pc:sldLayoutChg>
        <pc:sldLayoutChg chg="del">
          <pc:chgData name="Musialek, Victoria" userId="da213aaf-50cc-4051-9212-8a1bfd55fda3" providerId="ADAL" clId="{4A2E7B0D-1B1F-433C-9609-8E0001535F92}" dt="2023-02-21T16:46:18.440" v="0" actId="47"/>
          <pc:sldLayoutMkLst>
            <pc:docMk/>
            <pc:sldMasterMk cId="362874885" sldId="2147483648"/>
            <pc:sldLayoutMk cId="1735759635" sldId="2147483658"/>
          </pc:sldLayoutMkLst>
        </pc:sldLayoutChg>
        <pc:sldLayoutChg chg="del">
          <pc:chgData name="Musialek, Victoria" userId="da213aaf-50cc-4051-9212-8a1bfd55fda3" providerId="ADAL" clId="{4A2E7B0D-1B1F-433C-9609-8E0001535F92}" dt="2023-02-21T16:46:18.440" v="0" actId="47"/>
          <pc:sldLayoutMkLst>
            <pc:docMk/>
            <pc:sldMasterMk cId="362874885" sldId="2147483648"/>
            <pc:sldLayoutMk cId="1459411562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BA0DE6-1289-4671-A80B-08FA79BF93E7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8C4BA6-898B-477F-A3FD-11AEF532C6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454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Main title </a:t>
            </a:r>
            <a:r>
              <a:rPr lang="en-GB"/>
              <a:t>page template</a:t>
            </a: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D95870-66EA-4740-9B9C-A03C281E3D1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89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3E700-B40B-41CD-9321-259B3BF3C8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BC88F0-4F77-4D73-AFC4-1BB212C6DD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9A7AC-097F-4B3C-AE4C-292E01174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EFB6-1C2C-4505-80AE-B71EF5EBF89C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51034A-4027-40FA-9AE1-65DFF93F7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654211-11E0-4013-8592-A046A3A55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83C6-8D26-40F0-9B6D-6A591F023A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22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9569C-D472-4F24-A5BA-BC627EB40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304145-DD58-4807-9F4A-E602943F59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9925D-5CDE-4A7F-9E83-E7C9DB1F5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EFB6-1C2C-4505-80AE-B71EF5EBF89C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2EC732-A316-4873-AFE2-511BDEAA0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7960F3-58DA-4728-999C-CAB4DC6C6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83C6-8D26-40F0-9B6D-6A591F023A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873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E9A1C4-8D39-453E-A2A5-E507866910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25E02B-93CA-4E01-A955-1D9982CA5F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3A90CB-7764-412C-9F66-C0D6EBF0F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EFB6-1C2C-4505-80AE-B71EF5EBF89C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8568C8-A167-4910-8C21-7D09F1188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0B0038-7082-4C71-92C1-42831497B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83C6-8D26-40F0-9B6D-6A591F023A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959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A1C81-5057-45F8-BCF1-61CCA772E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F4B83-490B-46CC-A5F5-709D7CD8D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4FE102-6E2F-4485-B7DD-E9E24E949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EFB6-1C2C-4505-80AE-B71EF5EBF89C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F22D-DED5-4C55-ACC0-D406EC48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8DC0C3-A10B-4155-AE71-ACBA26A40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83C6-8D26-40F0-9B6D-6A591F023A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145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E5E10-396A-4AAC-9759-75F0EE953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882BA7-C17E-4D2E-95D8-C49570554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5071D5-F63A-4A11-9097-7D91D3272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EFB6-1C2C-4505-80AE-B71EF5EBF89C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3D4DF5-FD06-4205-BE8A-A3071E265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F2752-D9F5-497C-B847-C84A7AB14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83C6-8D26-40F0-9B6D-6A591F023A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9853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24444-2A8E-4967-A904-5E0D5B876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03806-B064-4BBC-A49D-6D9E5DF572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903DC0-B102-4FEF-BDDD-06DCF6800D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EA2E42-5CDB-4A4C-8247-D5B877E7E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EFB6-1C2C-4505-80AE-B71EF5EBF89C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4DA95D-FF84-444A-A40A-64C739391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8ADED5-4ED1-4253-8390-8DB01175F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83C6-8D26-40F0-9B6D-6A591F023A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503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25AF3-F414-4BB9-94D5-959CC5254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180CC5-5423-4A42-8157-C40EDCA550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FD3A12-9735-470A-926C-D973C2EECC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0AFBA9-86E8-4DAD-A583-8F94D66C64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B01090-A6B8-4026-B7CE-9E873D3CD2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6DDC6A-C56D-4C6C-9248-FAB31CD9D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EFB6-1C2C-4505-80AE-B71EF5EBF89C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0CBA39-D113-4BDF-AFFF-1D9A12DC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F9A756-C55F-4D10-9056-A26DB41B4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83C6-8D26-40F0-9B6D-6A591F023A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99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86B4D-6416-4242-9E05-E1B5B6EAB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11058F-CDF5-44AA-BA1D-16E1EE063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EFB6-1C2C-4505-80AE-B71EF5EBF89C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E00A9C-3390-42D7-87DF-F69D17CD8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BD7E73-0DF6-44AE-81CD-8871CE78A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83C6-8D26-40F0-9B6D-6A591F023A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111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86BAB9-C474-4B0C-93AE-9676E0F89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EFB6-1C2C-4505-80AE-B71EF5EBF89C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CF59DE-C502-4CEE-A25E-5022F4C3E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5D9C56-11CC-4211-A16F-035AB252C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83C6-8D26-40F0-9B6D-6A591F023A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636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293F7-FEE1-466C-91FC-363F8D823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9369B-17AB-45FC-9507-DD2980B5B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B8DE51-F00D-48B7-8713-976682DE38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7FF6FD-59C3-4738-B4EF-6D1ED955C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EFB6-1C2C-4505-80AE-B71EF5EBF89C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3487A7-DDDD-4CDB-A1E3-FF293B4F1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4C6FAF-F357-40C8-8345-817B9DE88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83C6-8D26-40F0-9B6D-6A591F023A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84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5F1F2-D547-42C8-A9CF-1666B5622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AA3434-7334-4789-BCD2-49AD3E77E2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76EB8F-48C7-4748-A1AA-E0C946B23E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A69A33-3D41-4A6E-BBF3-C0D4CFFD2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EFB6-1C2C-4505-80AE-B71EF5EBF89C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0B47DE-165E-4C43-9CFE-419B309AF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8A5845-EFE6-417F-9DEB-8ED2EA185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83C6-8D26-40F0-9B6D-6A591F023A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86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1F85AB-2B21-4136-B41E-3F9C68CE0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A8C723-67B3-4C04-BDE0-03186D72A9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85C106-CD42-43BD-89F7-A1B4C21FDE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AEFB6-1C2C-4505-80AE-B71EF5EBF89C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92DB2-3EBB-497E-8BB1-0710DF53EA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4CE3CD-5B2C-48F8-AE0B-541ED7AF49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083C6-8D26-40F0-9B6D-6A591F023A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834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6F9E488-0718-4E1E-9D12-26779F606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D20AEB5B-DFC7-42B4-9FAA-6B95E01D0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15124" y="0"/>
            <a:ext cx="7476877" cy="6858000"/>
          </a:xfrm>
          <a:custGeom>
            <a:avLst/>
            <a:gdLst>
              <a:gd name="connsiteX0" fmla="*/ 637332 w 7476877"/>
              <a:gd name="connsiteY0" fmla="*/ 4332728 h 6858000"/>
              <a:gd name="connsiteX1" fmla="*/ 1576347 w 7476877"/>
              <a:gd name="connsiteY1" fmla="*/ 4332728 h 6858000"/>
              <a:gd name="connsiteX2" fmla="*/ 1720345 w 7476877"/>
              <a:gd name="connsiteY2" fmla="*/ 4419228 h 6858000"/>
              <a:gd name="connsiteX3" fmla="*/ 2190864 w 7476877"/>
              <a:gd name="connsiteY3" fmla="*/ 5245095 h 6858000"/>
              <a:gd name="connsiteX4" fmla="*/ 2190864 w 7476877"/>
              <a:gd name="connsiteY4" fmla="*/ 5413976 h 6858000"/>
              <a:gd name="connsiteX5" fmla="*/ 1720345 w 7476877"/>
              <a:gd name="connsiteY5" fmla="*/ 6239844 h 6858000"/>
              <a:gd name="connsiteX6" fmla="*/ 1576347 w 7476877"/>
              <a:gd name="connsiteY6" fmla="*/ 6326343 h 6858000"/>
              <a:gd name="connsiteX7" fmla="*/ 637332 w 7476877"/>
              <a:gd name="connsiteY7" fmla="*/ 6326343 h 6858000"/>
              <a:gd name="connsiteX8" fmla="*/ 491309 w 7476877"/>
              <a:gd name="connsiteY8" fmla="*/ 6239844 h 6858000"/>
              <a:gd name="connsiteX9" fmla="*/ 22817 w 7476877"/>
              <a:gd name="connsiteY9" fmla="*/ 5413976 h 6858000"/>
              <a:gd name="connsiteX10" fmla="*/ 22817 w 7476877"/>
              <a:gd name="connsiteY10" fmla="*/ 5245095 h 6858000"/>
              <a:gd name="connsiteX11" fmla="*/ 491309 w 7476877"/>
              <a:gd name="connsiteY11" fmla="*/ 4419228 h 6858000"/>
              <a:gd name="connsiteX12" fmla="*/ 637332 w 7476877"/>
              <a:gd name="connsiteY12" fmla="*/ 4332728 h 6858000"/>
              <a:gd name="connsiteX13" fmla="*/ 3853980 w 7476877"/>
              <a:gd name="connsiteY13" fmla="*/ 0 h 6858000"/>
              <a:gd name="connsiteX14" fmla="*/ 5043644 w 7476877"/>
              <a:gd name="connsiteY14" fmla="*/ 0 h 6858000"/>
              <a:gd name="connsiteX15" fmla="*/ 5083740 w 7476877"/>
              <a:gd name="connsiteY15" fmla="*/ 70378 h 6858000"/>
              <a:gd name="connsiteX16" fmla="*/ 5225307 w 7476877"/>
              <a:gd name="connsiteY16" fmla="*/ 318859 h 6858000"/>
              <a:gd name="connsiteX17" fmla="*/ 5225307 w 7476877"/>
              <a:gd name="connsiteY17" fmla="*/ 577503 h 6858000"/>
              <a:gd name="connsiteX18" fmla="*/ 4504695 w 7476877"/>
              <a:gd name="connsiteY18" fmla="*/ 1842337 h 6858000"/>
              <a:gd name="connsiteX19" fmla="*/ 4284162 w 7476877"/>
              <a:gd name="connsiteY19" fmla="*/ 1974811 h 6858000"/>
              <a:gd name="connsiteX20" fmla="*/ 2846045 w 7476877"/>
              <a:gd name="connsiteY20" fmla="*/ 1974811 h 6858000"/>
              <a:gd name="connsiteX21" fmla="*/ 2778342 w 7476877"/>
              <a:gd name="connsiteY21" fmla="*/ 1965645 h 6858000"/>
              <a:gd name="connsiteX22" fmla="*/ 2731777 w 7476877"/>
              <a:gd name="connsiteY22" fmla="*/ 1945746 h 6858000"/>
              <a:gd name="connsiteX23" fmla="*/ 2760233 w 7476877"/>
              <a:gd name="connsiteY23" fmla="*/ 1895581 h 6858000"/>
              <a:gd name="connsiteX24" fmla="*/ 3768459 w 7476877"/>
              <a:gd name="connsiteY24" fmla="*/ 118263 h 6858000"/>
              <a:gd name="connsiteX25" fmla="*/ 3819932 w 7476877"/>
              <a:gd name="connsiteY25" fmla="*/ 39732 h 6858000"/>
              <a:gd name="connsiteX26" fmla="*/ 1880237 w 7476877"/>
              <a:gd name="connsiteY26" fmla="*/ 0 h 6858000"/>
              <a:gd name="connsiteX27" fmla="*/ 2102124 w 7476877"/>
              <a:gd name="connsiteY27" fmla="*/ 0 h 6858000"/>
              <a:gd name="connsiteX28" fmla="*/ 2086946 w 7476877"/>
              <a:gd name="connsiteY28" fmla="*/ 26756 h 6858000"/>
              <a:gd name="connsiteX29" fmla="*/ 1911773 w 7476877"/>
              <a:gd name="connsiteY29" fmla="*/ 335552 h 6858000"/>
              <a:gd name="connsiteX30" fmla="*/ 1911773 w 7476877"/>
              <a:gd name="connsiteY30" fmla="*/ 594199 h 6858000"/>
              <a:gd name="connsiteX31" fmla="*/ 2629280 w 7476877"/>
              <a:gd name="connsiteY31" fmla="*/ 1859030 h 6858000"/>
              <a:gd name="connsiteX32" fmla="*/ 2723627 w 7476877"/>
              <a:gd name="connsiteY32" fmla="*/ 1956020 h 6858000"/>
              <a:gd name="connsiteX33" fmla="*/ 2734544 w 7476877"/>
              <a:gd name="connsiteY33" fmla="*/ 1960685 h 6858000"/>
              <a:gd name="connsiteX34" fmla="*/ 2676021 w 7476877"/>
              <a:gd name="connsiteY34" fmla="*/ 2063851 h 6858000"/>
              <a:gd name="connsiteX35" fmla="*/ 2632495 w 7476877"/>
              <a:gd name="connsiteY35" fmla="*/ 2140578 h 6858000"/>
              <a:gd name="connsiteX36" fmla="*/ 2677641 w 7476877"/>
              <a:gd name="connsiteY36" fmla="*/ 2159871 h 6858000"/>
              <a:gd name="connsiteX37" fmla="*/ 2754009 w 7476877"/>
              <a:gd name="connsiteY37" fmla="*/ 2170210 h 6858000"/>
              <a:gd name="connsiteX38" fmla="*/ 4376198 w 7476877"/>
              <a:gd name="connsiteY38" fmla="*/ 2170210 h 6858000"/>
              <a:gd name="connsiteX39" fmla="*/ 4624956 w 7476877"/>
              <a:gd name="connsiteY39" fmla="*/ 2020780 h 6858000"/>
              <a:gd name="connsiteX40" fmla="*/ 5437803 w 7476877"/>
              <a:gd name="connsiteY40" fmla="*/ 594055 h 6858000"/>
              <a:gd name="connsiteX41" fmla="*/ 5437803 w 7476877"/>
              <a:gd name="connsiteY41" fmla="*/ 302307 h 6858000"/>
              <a:gd name="connsiteX42" fmla="*/ 5294722 w 7476877"/>
              <a:gd name="connsiteY42" fmla="*/ 51168 h 6858000"/>
              <a:gd name="connsiteX43" fmla="*/ 5265570 w 7476877"/>
              <a:gd name="connsiteY43" fmla="*/ 0 h 6858000"/>
              <a:gd name="connsiteX44" fmla="*/ 7476877 w 7476877"/>
              <a:gd name="connsiteY44" fmla="*/ 0 h 6858000"/>
              <a:gd name="connsiteX45" fmla="*/ 7476877 w 7476877"/>
              <a:gd name="connsiteY45" fmla="*/ 6858000 h 6858000"/>
              <a:gd name="connsiteX46" fmla="*/ 3343303 w 7476877"/>
              <a:gd name="connsiteY46" fmla="*/ 6858000 h 6858000"/>
              <a:gd name="connsiteX47" fmla="*/ 3297958 w 7476877"/>
              <a:gd name="connsiteY47" fmla="*/ 6778065 h 6858000"/>
              <a:gd name="connsiteX48" fmla="*/ 1841286 w 7476877"/>
              <a:gd name="connsiteY48" fmla="*/ 4210218 h 6858000"/>
              <a:gd name="connsiteX49" fmla="*/ 1841286 w 7476877"/>
              <a:gd name="connsiteY49" fmla="*/ 3515516 h 6858000"/>
              <a:gd name="connsiteX50" fmla="*/ 2556859 w 7476877"/>
              <a:gd name="connsiteY50" fmla="*/ 2254092 h 6858000"/>
              <a:gd name="connsiteX51" fmla="*/ 2617166 w 7476877"/>
              <a:gd name="connsiteY51" fmla="*/ 2147787 h 6858000"/>
              <a:gd name="connsiteX52" fmla="*/ 2615044 w 7476877"/>
              <a:gd name="connsiteY52" fmla="*/ 2146880 h 6858000"/>
              <a:gd name="connsiteX53" fmla="*/ 2508620 w 7476877"/>
              <a:gd name="connsiteY53" fmla="*/ 2037473 h 6858000"/>
              <a:gd name="connsiteX54" fmla="*/ 1699276 w 7476877"/>
              <a:gd name="connsiteY54" fmla="*/ 610749 h 6858000"/>
              <a:gd name="connsiteX55" fmla="*/ 1699276 w 7476877"/>
              <a:gd name="connsiteY55" fmla="*/ 319000 h 6858000"/>
              <a:gd name="connsiteX56" fmla="*/ 1843322 w 7476877"/>
              <a:gd name="connsiteY56" fmla="*/ 6507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7476877" h="6858000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0DD3E73-E81E-487E-A011-B4C8C8BFAEDD}"/>
              </a:ext>
            </a:extLst>
          </p:cNvPr>
          <p:cNvSpPr txBox="1">
            <a:spLocks/>
          </p:cNvSpPr>
          <p:nvPr/>
        </p:nvSpPr>
        <p:spPr>
          <a:xfrm>
            <a:off x="1570342" y="1249715"/>
            <a:ext cx="5039464" cy="21132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Local Knowledge and Intelligence Service Y&amp;H - Monthly Updates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4B93721-934F-4F1E-A868-0B2BA110D3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1960" y="561256"/>
            <a:ext cx="1128382" cy="847206"/>
            <a:chOff x="7393391" y="1075612"/>
            <a:chExt cx="1128382" cy="847206"/>
          </a:xfrm>
        </p:grpSpPr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id="{99494AF8-52DE-4016-B1B9-5D16974BAE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93391" y="1327438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10CF9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Freeform 5">
              <a:extLst>
                <a:ext uri="{FF2B5EF4-FFF2-40B4-BE49-F238E27FC236}">
                  <a16:creationId xmlns:a16="http://schemas.microsoft.com/office/drawing/2014/main" id="{C27115E3-8DBD-460F-8EAD-44E1261741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971281" y="1075612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10CF9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0581347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7">
      <a:dk1>
        <a:srgbClr val="C00000"/>
      </a:dk1>
      <a:lt1>
        <a:srgbClr val="FFFFFF"/>
      </a:lt1>
      <a:dk2>
        <a:srgbClr val="000000"/>
      </a:dk2>
      <a:lt2>
        <a:srgbClr val="FFFFFF"/>
      </a:lt2>
      <a:accent1>
        <a:srgbClr val="0BD0D9"/>
      </a:accent1>
      <a:accent2>
        <a:srgbClr val="4FCEFF"/>
      </a:accent2>
      <a:accent3>
        <a:srgbClr val="0BD0D9"/>
      </a:accent3>
      <a:accent4>
        <a:srgbClr val="4FCEFF"/>
      </a:accent4>
      <a:accent5>
        <a:srgbClr val="10CF9B"/>
      </a:accent5>
      <a:accent6>
        <a:srgbClr val="4FCEFF"/>
      </a:accent6>
      <a:hlink>
        <a:srgbClr val="5FF2CA"/>
      </a:hlink>
      <a:folHlink>
        <a:srgbClr val="4FCE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Musialek, Victoria</dc:creator>
  <cp:lastModifiedBy>Musialek, Victoria</cp:lastModifiedBy>
  <cp:revision>1</cp:revision>
  <dcterms:created xsi:type="dcterms:W3CDTF">2023-02-21T16:45:23Z</dcterms:created>
  <dcterms:modified xsi:type="dcterms:W3CDTF">2023-02-21T16:50:27Z</dcterms:modified>
</cp:coreProperties>
</file>